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可画动感隶书" panose="02020500000000000000" charset="-122"/>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43152" autoAdjust="0"/>
  </p:normalViewPr>
  <p:slideViewPr>
    <p:cSldViewPr>
      <p:cViewPr varScale="1">
        <p:scale>
          <a:sx n="29" d="100"/>
          <a:sy n="29" d="100"/>
        </p:scale>
        <p:origin x="309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2CC66-CDF2-46FF-877D-2BDAA08FEDEB}" type="datetimeFigureOut">
              <a:rPr lang="zh-TW" altLang="en-US" smtClean="0"/>
              <a:t>2024/10/22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2FD52-36C1-4065-9665-6D921CBFFF3C}" type="slidenum">
              <a:rPr lang="zh-TW" altLang="en-US" smtClean="0"/>
              <a:t>‹#›</a:t>
            </a:fld>
            <a:endParaRPr lang="zh-TW" altLang="en-US"/>
          </a:p>
        </p:txBody>
      </p:sp>
    </p:spTree>
    <p:extLst>
      <p:ext uri="{BB962C8B-B14F-4D97-AF65-F5344CB8AC3E}">
        <p14:creationId xmlns:p14="http://schemas.microsoft.com/office/powerpoint/2010/main" val="3891926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日本動漫風格女生。</a:t>
            </a:r>
            <a:r>
              <a:rPr lang="en-US" altLang="zh-TW" dirty="0"/>
              <a:t>She has silver-gray hair with a little tiffany green highlights, flat bangs, two buns, and tiffany green-pink eyes. With the gym in the background, she's thinking about new cheerleading choreography. I want </a:t>
            </a:r>
            <a:r>
              <a:rPr lang="en-US" altLang="zh-TW" dirty="0" err="1"/>
              <a:t>adialog</a:t>
            </a:r>
            <a:r>
              <a:rPr lang="en-US" altLang="zh-TW" dirty="0"/>
              <a:t> box above the head.</a:t>
            </a:r>
            <a:endParaRPr lang="zh-TW" altLang="en-US" dirty="0"/>
          </a:p>
        </p:txBody>
      </p:sp>
      <p:sp>
        <p:nvSpPr>
          <p:cNvPr id="4" name="投影片編號版面配置區 3"/>
          <p:cNvSpPr>
            <a:spLocks noGrp="1"/>
          </p:cNvSpPr>
          <p:nvPr>
            <p:ph type="sldNum" sz="quarter" idx="5"/>
          </p:nvPr>
        </p:nvSpPr>
        <p:spPr/>
        <p:txBody>
          <a:bodyPr/>
          <a:lstStyle/>
          <a:p>
            <a:fld id="{C142FD52-36C1-4065-9665-6D921CBFFF3C}" type="slidenum">
              <a:rPr lang="zh-TW" altLang="en-US" smtClean="0"/>
              <a:t>2</a:t>
            </a:fld>
            <a:endParaRPr lang="zh-TW" altLang="en-US"/>
          </a:p>
        </p:txBody>
      </p:sp>
    </p:spTree>
    <p:extLst>
      <p:ext uri="{BB962C8B-B14F-4D97-AF65-F5344CB8AC3E}">
        <p14:creationId xmlns:p14="http://schemas.microsoft.com/office/powerpoint/2010/main" val="354964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日本動漫風格女生。</a:t>
            </a:r>
            <a:r>
              <a:rPr lang="en-US" altLang="zh-TW" dirty="0"/>
              <a:t>She has silver-gray hair with a little tiffany green highlights, flat bangs, two buns, and tiffany green-pink eyes. With the gym in the background and the teammates and coaches around her shook their heads.</a:t>
            </a:r>
            <a:r>
              <a:rPr lang="zh-TW" altLang="en-US" b="1" dirty="0"/>
              <a:t> </a:t>
            </a:r>
            <a:r>
              <a:rPr lang="en-US" altLang="zh-TW" dirty="0"/>
              <a:t>Add some disappointed expressions on the teammates' faces.</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142FD52-36C1-4065-9665-6D921CBFFF3C}" type="slidenum">
              <a:rPr lang="zh-TW" altLang="en-US" smtClean="0"/>
              <a:t>3</a:t>
            </a:fld>
            <a:endParaRPr lang="zh-TW" altLang="en-US"/>
          </a:p>
        </p:txBody>
      </p:sp>
    </p:spTree>
    <p:extLst>
      <p:ext uri="{BB962C8B-B14F-4D97-AF65-F5344CB8AC3E}">
        <p14:creationId xmlns:p14="http://schemas.microsoft.com/office/powerpoint/2010/main" val="188504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日本動漫風格女生。</a:t>
            </a:r>
            <a:r>
              <a:rPr lang="en-US" altLang="zh-TW" dirty="0"/>
              <a:t>She has silver-gray hair with a little tiffany green highlights, flat bangs, two buns, and tiffany green-pink </a:t>
            </a:r>
            <a:r>
              <a:rPr lang="en-US" altLang="zh-TW" dirty="0" err="1"/>
              <a:t>eyes.Wear</a:t>
            </a:r>
            <a:r>
              <a:rPr lang="en-US" altLang="zh-TW" dirty="0"/>
              <a:t> sportswear. </a:t>
            </a:r>
            <a:r>
              <a:rPr lang="zh-TW" altLang="en-US" dirty="0"/>
              <a:t>低著頭坐在書桌上拿著一支筆</a:t>
            </a:r>
            <a:r>
              <a:rPr lang="en-US" altLang="zh-TW" dirty="0"/>
              <a:t>. Add a background with books.</a:t>
            </a:r>
          </a:p>
          <a:p>
            <a:endParaRPr lang="zh-TW" altLang="en-US" dirty="0"/>
          </a:p>
        </p:txBody>
      </p:sp>
      <p:sp>
        <p:nvSpPr>
          <p:cNvPr id="4" name="投影片編號版面配置區 3"/>
          <p:cNvSpPr>
            <a:spLocks noGrp="1"/>
          </p:cNvSpPr>
          <p:nvPr>
            <p:ph type="sldNum" sz="quarter" idx="5"/>
          </p:nvPr>
        </p:nvSpPr>
        <p:spPr/>
        <p:txBody>
          <a:bodyPr/>
          <a:lstStyle/>
          <a:p>
            <a:fld id="{C142FD52-36C1-4065-9665-6D921CBFFF3C}" type="slidenum">
              <a:rPr lang="zh-TW" altLang="en-US" smtClean="0"/>
              <a:t>4</a:t>
            </a:fld>
            <a:endParaRPr lang="zh-TW" altLang="en-US"/>
          </a:p>
        </p:txBody>
      </p:sp>
    </p:spTree>
    <p:extLst>
      <p:ext uri="{BB962C8B-B14F-4D97-AF65-F5344CB8AC3E}">
        <p14:creationId xmlns:p14="http://schemas.microsoft.com/office/powerpoint/2010/main" val="282569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日本動漫風格女生。</a:t>
            </a:r>
            <a:r>
              <a:rPr lang="en-US" altLang="zh-TW" dirty="0"/>
              <a:t>She has silver-gray hair with a little tiffany green highlights, flat bangs, two buns, and tiffany green-pink eyes. With the gym in the </a:t>
            </a:r>
            <a:r>
              <a:rPr lang="en-US" altLang="zh-TW" dirty="0" err="1"/>
              <a:t>background.add</a:t>
            </a:r>
            <a:r>
              <a:rPr lang="en-US" altLang="zh-TW" dirty="0"/>
              <a:t> an electronic clock to the background to show 19:35.It's night outside the window. practice dance the with teammates</a:t>
            </a:r>
          </a:p>
          <a:p>
            <a:endParaRPr lang="zh-TW" altLang="en-US" dirty="0"/>
          </a:p>
        </p:txBody>
      </p:sp>
      <p:sp>
        <p:nvSpPr>
          <p:cNvPr id="4" name="投影片編號版面配置區 3"/>
          <p:cNvSpPr>
            <a:spLocks noGrp="1"/>
          </p:cNvSpPr>
          <p:nvPr>
            <p:ph type="sldNum" sz="quarter" idx="5"/>
          </p:nvPr>
        </p:nvSpPr>
        <p:spPr/>
        <p:txBody>
          <a:bodyPr/>
          <a:lstStyle/>
          <a:p>
            <a:fld id="{C142FD52-36C1-4065-9665-6D921CBFFF3C}" type="slidenum">
              <a:rPr lang="zh-TW" altLang="en-US" smtClean="0"/>
              <a:t>5</a:t>
            </a:fld>
            <a:endParaRPr lang="zh-TW" altLang="en-US"/>
          </a:p>
        </p:txBody>
      </p:sp>
    </p:spTree>
    <p:extLst>
      <p:ext uri="{BB962C8B-B14F-4D97-AF65-F5344CB8AC3E}">
        <p14:creationId xmlns:p14="http://schemas.microsoft.com/office/powerpoint/2010/main" val="2296571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日本動漫風格，一位穿著深藍色運動套裝且黑色頭髮綁馬尾的中年女生在跟有一頭銀灰色且帶有一點蒂芙尼綠亮點的頭髮，平劉海，兩個髮髻，蒂芙尼綠粉色的眼睛的女生說話。旁邊圍繞著隊友們。兩個人和周圍的人都在微笑</a:t>
            </a:r>
          </a:p>
        </p:txBody>
      </p:sp>
      <p:sp>
        <p:nvSpPr>
          <p:cNvPr id="4" name="投影片編號版面配置區 3"/>
          <p:cNvSpPr>
            <a:spLocks noGrp="1"/>
          </p:cNvSpPr>
          <p:nvPr>
            <p:ph type="sldNum" sz="quarter" idx="5"/>
          </p:nvPr>
        </p:nvSpPr>
        <p:spPr/>
        <p:txBody>
          <a:bodyPr/>
          <a:lstStyle/>
          <a:p>
            <a:fld id="{C142FD52-36C1-4065-9665-6D921CBFFF3C}" type="slidenum">
              <a:rPr lang="zh-TW" altLang="en-US" smtClean="0"/>
              <a:t>6</a:t>
            </a:fld>
            <a:endParaRPr lang="zh-TW" altLang="en-US"/>
          </a:p>
        </p:txBody>
      </p:sp>
    </p:spTree>
    <p:extLst>
      <p:ext uri="{BB962C8B-B14F-4D97-AF65-F5344CB8AC3E}">
        <p14:creationId xmlns:p14="http://schemas.microsoft.com/office/powerpoint/2010/main" val="325867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Japanese style anime girls. Just wear normal clothes. In the background is the health room. She was bandaging her teammate's foot, a worried look on her face.</a:t>
            </a:r>
            <a:endParaRPr lang="zh-TW" altLang="en-US" dirty="0"/>
          </a:p>
        </p:txBody>
      </p:sp>
      <p:sp>
        <p:nvSpPr>
          <p:cNvPr id="4" name="投影片編號版面配置區 3"/>
          <p:cNvSpPr>
            <a:spLocks noGrp="1"/>
          </p:cNvSpPr>
          <p:nvPr>
            <p:ph type="sldNum" sz="quarter" idx="5"/>
          </p:nvPr>
        </p:nvSpPr>
        <p:spPr/>
        <p:txBody>
          <a:bodyPr/>
          <a:lstStyle/>
          <a:p>
            <a:fld id="{C142FD52-36C1-4065-9665-6D921CBFFF3C}" type="slidenum">
              <a:rPr lang="zh-TW" altLang="en-US" smtClean="0"/>
              <a:t>7</a:t>
            </a:fld>
            <a:endParaRPr lang="zh-TW" altLang="en-US"/>
          </a:p>
        </p:txBody>
      </p:sp>
    </p:spTree>
    <p:extLst>
      <p:ext uri="{BB962C8B-B14F-4D97-AF65-F5344CB8AC3E}">
        <p14:creationId xmlns:p14="http://schemas.microsoft.com/office/powerpoint/2010/main" val="1512319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日本動漫風格女生。</a:t>
            </a:r>
            <a:r>
              <a:rPr lang="en-US" altLang="zh-TW" dirty="0"/>
              <a:t>She has silver-gray hair with a little tiffany green highlights, flat bangs, two buns, and tiffany green-pink </a:t>
            </a:r>
            <a:r>
              <a:rPr lang="en-US" altLang="zh-TW" dirty="0" err="1"/>
              <a:t>eyes.Wear</a:t>
            </a:r>
            <a:r>
              <a:rPr lang="en-US" altLang="zh-TW" dirty="0"/>
              <a:t> sportswear.</a:t>
            </a:r>
            <a:r>
              <a:rPr lang="zh-TW" altLang="en-US" dirty="0"/>
              <a:t>旁邊寫著</a:t>
            </a:r>
            <a:r>
              <a:rPr lang="en-US" altLang="zh-TW" dirty="0"/>
              <a:t>safety first</a:t>
            </a:r>
            <a:r>
              <a:rPr lang="zh-TW" altLang="en-US" dirty="0"/>
              <a:t>的牌子</a:t>
            </a:r>
          </a:p>
        </p:txBody>
      </p:sp>
      <p:sp>
        <p:nvSpPr>
          <p:cNvPr id="4" name="投影片編號版面配置區 3"/>
          <p:cNvSpPr>
            <a:spLocks noGrp="1"/>
          </p:cNvSpPr>
          <p:nvPr>
            <p:ph type="sldNum" sz="quarter" idx="5"/>
          </p:nvPr>
        </p:nvSpPr>
        <p:spPr/>
        <p:txBody>
          <a:bodyPr/>
          <a:lstStyle/>
          <a:p>
            <a:fld id="{C142FD52-36C1-4065-9665-6D921CBFFF3C}" type="slidenum">
              <a:rPr lang="zh-TW" altLang="en-US" smtClean="0"/>
              <a:t>8</a:t>
            </a:fld>
            <a:endParaRPr lang="zh-TW" altLang="en-US"/>
          </a:p>
        </p:txBody>
      </p:sp>
    </p:spTree>
    <p:extLst>
      <p:ext uri="{BB962C8B-B14F-4D97-AF65-F5344CB8AC3E}">
        <p14:creationId xmlns:p14="http://schemas.microsoft.com/office/powerpoint/2010/main" val="385555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日本動漫風格女生。</a:t>
            </a:r>
            <a:r>
              <a:rPr lang="en-US" altLang="zh-TW" dirty="0"/>
              <a:t>She has silver-gray hair with a little tiffany green highlights, flat bangs, two buns, and tiffany green-pink eyes. In the background is the indoor gymnasium and the audience behind them are clapping their hands and applauding, doing cheerleading gestures with their teammates.</a:t>
            </a:r>
            <a:r>
              <a:rPr lang="zh-TW" altLang="en-US" b="1" dirty="0"/>
              <a:t> </a:t>
            </a:r>
            <a:r>
              <a:rPr lang="en-US" altLang="zh-TW" dirty="0"/>
              <a:t>Make sure to show synchronized movements among the teammates.</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142FD52-36C1-4065-9665-6D921CBFFF3C}" type="slidenum">
              <a:rPr lang="zh-TW" altLang="en-US" smtClean="0"/>
              <a:t>9</a:t>
            </a:fld>
            <a:endParaRPr lang="zh-TW" altLang="en-US"/>
          </a:p>
        </p:txBody>
      </p:sp>
    </p:spTree>
    <p:extLst>
      <p:ext uri="{BB962C8B-B14F-4D97-AF65-F5344CB8AC3E}">
        <p14:creationId xmlns:p14="http://schemas.microsoft.com/office/powerpoint/2010/main" val="1186270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日本動漫風格女生。</a:t>
            </a:r>
            <a:r>
              <a:rPr lang="en-US" altLang="zh-TW" dirty="0"/>
              <a:t>She has silver-gray hair with a little tiffany green highlights, flat bangs, two buns, and tiffany green-pink </a:t>
            </a:r>
            <a:r>
              <a:rPr lang="en-US" altLang="zh-TW" dirty="0" err="1"/>
              <a:t>eyes.Wear</a:t>
            </a:r>
            <a:r>
              <a:rPr lang="en-US" altLang="zh-TW" dirty="0"/>
              <a:t> sportswear. </a:t>
            </a:r>
            <a:r>
              <a:rPr lang="zh-TW" altLang="en-US" dirty="0"/>
              <a:t>站在頒獎台上</a:t>
            </a:r>
            <a:r>
              <a:rPr lang="en-US" altLang="zh-TW" dirty="0"/>
              <a:t>. Add a trophy in her hands. add some teammate around</a:t>
            </a:r>
            <a:endParaRPr lang="zh-TW" altLang="en-US" dirty="0"/>
          </a:p>
        </p:txBody>
      </p:sp>
      <p:sp>
        <p:nvSpPr>
          <p:cNvPr id="4" name="投影片編號版面配置區 3"/>
          <p:cNvSpPr>
            <a:spLocks noGrp="1"/>
          </p:cNvSpPr>
          <p:nvPr>
            <p:ph type="sldNum" sz="quarter" idx="5"/>
          </p:nvPr>
        </p:nvSpPr>
        <p:spPr/>
        <p:txBody>
          <a:bodyPr/>
          <a:lstStyle/>
          <a:p>
            <a:fld id="{C142FD52-36C1-4065-9665-6D921CBFFF3C}" type="slidenum">
              <a:rPr lang="zh-TW" altLang="en-US" smtClean="0"/>
              <a:t>10</a:t>
            </a:fld>
            <a:endParaRPr lang="zh-TW" altLang="en-US"/>
          </a:p>
        </p:txBody>
      </p:sp>
    </p:spTree>
    <p:extLst>
      <p:ext uri="{BB962C8B-B14F-4D97-AF65-F5344CB8AC3E}">
        <p14:creationId xmlns:p14="http://schemas.microsoft.com/office/powerpoint/2010/main" val="67639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3A0"/>
        </a:solidFill>
        <a:effectLst/>
      </p:bgPr>
    </p:bg>
    <p:spTree>
      <p:nvGrpSpPr>
        <p:cNvPr id="1" name=""/>
        <p:cNvGrpSpPr/>
        <p:nvPr/>
      </p:nvGrpSpPr>
      <p:grpSpPr>
        <a:xfrm>
          <a:off x="0" y="0"/>
          <a:ext cx="0" cy="0"/>
          <a:chOff x="0" y="0"/>
          <a:chExt cx="0" cy="0"/>
        </a:xfrm>
      </p:grpSpPr>
      <p:sp>
        <p:nvSpPr>
          <p:cNvPr id="2" name="TextBox 2"/>
          <p:cNvSpPr txBox="1"/>
          <p:nvPr/>
        </p:nvSpPr>
        <p:spPr>
          <a:xfrm>
            <a:off x="4780921" y="3403280"/>
            <a:ext cx="8726158" cy="3480440"/>
          </a:xfrm>
          <a:prstGeom prst="rect">
            <a:avLst/>
          </a:prstGeom>
        </p:spPr>
        <p:txBody>
          <a:bodyPr lIns="0" tIns="0" rIns="0" bIns="0" rtlCol="0" anchor="t">
            <a:spAutoFit/>
          </a:bodyPr>
          <a:lstStyle/>
          <a:p>
            <a:pPr algn="ctr">
              <a:lnSpc>
                <a:spcPts val="18452"/>
              </a:lnSpc>
            </a:pPr>
            <a:r>
              <a:rPr lang="en-US" sz="16775" spc="335" dirty="0" err="1">
                <a:solidFill>
                  <a:srgbClr val="000000"/>
                </a:solidFill>
                <a:latin typeface="可画动感隶书"/>
                <a:ea typeface="可画动感隶书"/>
                <a:cs typeface="可画动感隶书"/>
                <a:sym typeface="可画动感隶书"/>
              </a:rPr>
              <a:t>冒險故事</a:t>
            </a:r>
            <a:endParaRPr lang="en-US" sz="16775" spc="335" dirty="0">
              <a:solidFill>
                <a:srgbClr val="000000"/>
              </a:solidFill>
              <a:latin typeface="可画动感隶书"/>
              <a:ea typeface="可画动感隶书"/>
              <a:cs typeface="可画动感隶书"/>
              <a:sym typeface="可画动感隶书"/>
            </a:endParaRPr>
          </a:p>
          <a:p>
            <a:pPr algn="ctr"/>
            <a:r>
              <a:rPr lang="en-US" altLang="zh-TW" sz="7200" spc="335" dirty="0">
                <a:solidFill>
                  <a:srgbClr val="000000"/>
                </a:solidFill>
                <a:latin typeface="可画动感隶书"/>
                <a:ea typeface="可画动感隶书"/>
                <a:cs typeface="可画动感隶书"/>
                <a:sym typeface="可画动感隶书"/>
              </a:rPr>
              <a:t>(</a:t>
            </a:r>
            <a:r>
              <a:rPr lang="en-US" altLang="zh-TW" sz="7200" spc="335" dirty="0" err="1">
                <a:solidFill>
                  <a:srgbClr val="000000"/>
                </a:solidFill>
                <a:latin typeface="可画动感隶书"/>
                <a:ea typeface="可画动感隶书"/>
                <a:cs typeface="可画动感隶书"/>
                <a:sym typeface="可画动感隶书"/>
              </a:rPr>
              <a:t>Vtube</a:t>
            </a:r>
            <a:r>
              <a:rPr lang="en-US" altLang="zh-TW" sz="7200" spc="335" dirty="0">
                <a:solidFill>
                  <a:srgbClr val="000000"/>
                </a:solidFill>
                <a:latin typeface="可画动感隶书"/>
                <a:ea typeface="可画动感隶书"/>
                <a:cs typeface="可画动感隶书"/>
                <a:sym typeface="可画动感隶书"/>
              </a:rPr>
              <a:t> studio)</a:t>
            </a:r>
            <a:endParaRPr lang="en-US" sz="7200" spc="335" dirty="0">
              <a:solidFill>
                <a:srgbClr val="000000"/>
              </a:solidFill>
              <a:latin typeface="可画动感隶书"/>
              <a:ea typeface="可画动感隶书"/>
              <a:cs typeface="可画动感隶书"/>
              <a:sym typeface="可画动感隶书"/>
            </a:endParaRPr>
          </a:p>
        </p:txBody>
      </p:sp>
      <p:pic>
        <p:nvPicPr>
          <p:cNvPr id="3" name="Picture 3"/>
          <p:cNvPicPr>
            <a:picLocks noChangeAspect="1"/>
          </p:cNvPicPr>
          <p:nvPr/>
        </p:nvPicPr>
        <p:blipFill>
          <a:blip r:embed="rId2"/>
          <a:srcRect/>
          <a:stretch>
            <a:fillRect/>
          </a:stretch>
        </p:blipFill>
        <p:spPr>
          <a:xfrm>
            <a:off x="1906081" y="1884107"/>
            <a:ext cx="2561026" cy="22174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BC7"/>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BC7"/>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a:stretch>
          </a:blipFill>
        </p:spPr>
      </p:sp>
      <p:sp>
        <p:nvSpPr>
          <p:cNvPr id="3" name="TextBox 3"/>
          <p:cNvSpPr txBox="1"/>
          <p:nvPr/>
        </p:nvSpPr>
        <p:spPr>
          <a:xfrm>
            <a:off x="9477375" y="523875"/>
            <a:ext cx="8813941" cy="1457325"/>
          </a:xfrm>
          <a:prstGeom prst="rect">
            <a:avLst/>
          </a:prstGeom>
        </p:spPr>
        <p:txBody>
          <a:bodyPr lIns="0" tIns="0" rIns="0" bIns="0" rtlCol="0" anchor="t">
            <a:spAutoFit/>
          </a:bodyPr>
          <a:lstStyle/>
          <a:p>
            <a:pPr algn="ctr">
              <a:lnSpc>
                <a:spcPts val="10199"/>
              </a:lnSpc>
            </a:pPr>
            <a:r>
              <a:rPr lang="en-US" sz="8499">
                <a:solidFill>
                  <a:srgbClr val="000000"/>
                </a:solidFill>
                <a:latin typeface="可画动感隶书"/>
                <a:ea typeface="可画动感隶书"/>
                <a:cs typeface="可画动感隶书"/>
                <a:sym typeface="可画动感隶书"/>
              </a:rPr>
              <a:t>1. 目標</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AE7F1"/>
        </a:solidFill>
        <a:effectLst/>
      </p:bgPr>
    </p:bg>
    <p:spTree>
      <p:nvGrpSpPr>
        <p:cNvPr id="1" name=""/>
        <p:cNvGrpSpPr/>
        <p:nvPr/>
      </p:nvGrpSpPr>
      <p:grpSpPr>
        <a:xfrm>
          <a:off x="0" y="0"/>
          <a:ext cx="0" cy="0"/>
          <a:chOff x="0" y="0"/>
          <a:chExt cx="0" cy="0"/>
        </a:xfrm>
      </p:grpSpPr>
      <p:grpSp>
        <p:nvGrpSpPr>
          <p:cNvPr id="2" name="Group 2"/>
          <p:cNvGrpSpPr/>
          <p:nvPr/>
        </p:nvGrpSpPr>
        <p:grpSpPr>
          <a:xfrm>
            <a:off x="11424213" y="432912"/>
            <a:ext cx="5207543" cy="1457325"/>
            <a:chOff x="0" y="0"/>
            <a:chExt cx="6943390" cy="2414267"/>
          </a:xfrm>
        </p:grpSpPr>
        <p:grpSp>
          <p:nvGrpSpPr>
            <p:cNvPr id="3" name="Group 3"/>
            <p:cNvGrpSpPr/>
            <p:nvPr/>
          </p:nvGrpSpPr>
          <p:grpSpPr>
            <a:xfrm>
              <a:off x="182287" y="89280"/>
              <a:ext cx="6761103" cy="2324987"/>
              <a:chOff x="0" y="0"/>
              <a:chExt cx="4340407" cy="1492565"/>
            </a:xfrm>
          </p:grpSpPr>
          <p:sp>
            <p:nvSpPr>
              <p:cNvPr id="4" name="Freeform 4"/>
              <p:cNvSpPr/>
              <p:nvPr/>
            </p:nvSpPr>
            <p:spPr>
              <a:xfrm>
                <a:off x="31750" y="31750"/>
                <a:ext cx="4276907" cy="1429065"/>
              </a:xfrm>
              <a:custGeom>
                <a:avLst/>
                <a:gdLst/>
                <a:ahLst/>
                <a:cxnLst/>
                <a:rect l="l" t="t" r="r" b="b"/>
                <a:pathLst>
                  <a:path w="4276907" h="1429065">
                    <a:moveTo>
                      <a:pt x="4184197" y="1429065"/>
                    </a:moveTo>
                    <a:lnTo>
                      <a:pt x="92710" y="1429065"/>
                    </a:lnTo>
                    <a:cubicBezTo>
                      <a:pt x="41910" y="1429065"/>
                      <a:pt x="0" y="1387155"/>
                      <a:pt x="0" y="1336355"/>
                    </a:cubicBezTo>
                    <a:lnTo>
                      <a:pt x="0" y="92710"/>
                    </a:lnTo>
                    <a:cubicBezTo>
                      <a:pt x="0" y="41910"/>
                      <a:pt x="41910" y="0"/>
                      <a:pt x="92710" y="0"/>
                    </a:cubicBezTo>
                    <a:lnTo>
                      <a:pt x="4182927" y="0"/>
                    </a:lnTo>
                    <a:cubicBezTo>
                      <a:pt x="4233727" y="0"/>
                      <a:pt x="4275637" y="41910"/>
                      <a:pt x="4275637" y="92710"/>
                    </a:cubicBezTo>
                    <a:lnTo>
                      <a:pt x="4275637" y="1335085"/>
                    </a:lnTo>
                    <a:cubicBezTo>
                      <a:pt x="4276907" y="1387155"/>
                      <a:pt x="4234997" y="1429065"/>
                      <a:pt x="4184197" y="1429065"/>
                    </a:cubicBezTo>
                    <a:close/>
                  </a:path>
                </a:pathLst>
              </a:custGeom>
              <a:solidFill>
                <a:srgbClr val="000000"/>
              </a:solidFill>
            </p:spPr>
          </p:sp>
          <p:sp>
            <p:nvSpPr>
              <p:cNvPr id="5" name="Freeform 5"/>
              <p:cNvSpPr/>
              <p:nvPr/>
            </p:nvSpPr>
            <p:spPr>
              <a:xfrm>
                <a:off x="0" y="0"/>
                <a:ext cx="4340407" cy="1492565"/>
              </a:xfrm>
              <a:custGeom>
                <a:avLst/>
                <a:gdLst/>
                <a:ahLst/>
                <a:cxnLst/>
                <a:rect l="l" t="t" r="r" b="b"/>
                <a:pathLst>
                  <a:path w="4340407" h="1492565">
                    <a:moveTo>
                      <a:pt x="4215947" y="59690"/>
                    </a:moveTo>
                    <a:cubicBezTo>
                      <a:pt x="4251507" y="59690"/>
                      <a:pt x="4280717" y="88900"/>
                      <a:pt x="4280717" y="124460"/>
                    </a:cubicBezTo>
                    <a:lnTo>
                      <a:pt x="4280717" y="1368105"/>
                    </a:lnTo>
                    <a:cubicBezTo>
                      <a:pt x="4280717" y="1403665"/>
                      <a:pt x="4251507" y="1432875"/>
                      <a:pt x="4215947" y="1432875"/>
                    </a:cubicBezTo>
                    <a:lnTo>
                      <a:pt x="124460" y="1432875"/>
                    </a:lnTo>
                    <a:cubicBezTo>
                      <a:pt x="88900" y="1432875"/>
                      <a:pt x="59690" y="1403665"/>
                      <a:pt x="59690" y="1368105"/>
                    </a:cubicBezTo>
                    <a:lnTo>
                      <a:pt x="59690" y="124460"/>
                    </a:lnTo>
                    <a:cubicBezTo>
                      <a:pt x="59690" y="88900"/>
                      <a:pt x="88900" y="59690"/>
                      <a:pt x="124460" y="59690"/>
                    </a:cubicBezTo>
                    <a:lnTo>
                      <a:pt x="4215947" y="59690"/>
                    </a:lnTo>
                    <a:moveTo>
                      <a:pt x="4215947" y="0"/>
                    </a:moveTo>
                    <a:lnTo>
                      <a:pt x="124460" y="0"/>
                    </a:lnTo>
                    <a:cubicBezTo>
                      <a:pt x="55880" y="0"/>
                      <a:pt x="0" y="55880"/>
                      <a:pt x="0" y="124460"/>
                    </a:cubicBezTo>
                    <a:lnTo>
                      <a:pt x="0" y="1368105"/>
                    </a:lnTo>
                    <a:cubicBezTo>
                      <a:pt x="0" y="1436685"/>
                      <a:pt x="55880" y="1492565"/>
                      <a:pt x="124460" y="1492565"/>
                    </a:cubicBezTo>
                    <a:lnTo>
                      <a:pt x="4215947" y="1492565"/>
                    </a:lnTo>
                    <a:cubicBezTo>
                      <a:pt x="4284527" y="1492565"/>
                      <a:pt x="4340407" y="1436685"/>
                      <a:pt x="4340407" y="1368105"/>
                    </a:cubicBezTo>
                    <a:lnTo>
                      <a:pt x="4340407" y="124460"/>
                    </a:lnTo>
                    <a:cubicBezTo>
                      <a:pt x="4340407" y="55880"/>
                      <a:pt x="4284527" y="0"/>
                      <a:pt x="4215947" y="0"/>
                    </a:cubicBezTo>
                    <a:close/>
                  </a:path>
                </a:pathLst>
              </a:custGeom>
              <a:solidFill>
                <a:srgbClr val="000000"/>
              </a:solidFill>
            </p:spPr>
          </p:sp>
        </p:grpSp>
        <p:grpSp>
          <p:nvGrpSpPr>
            <p:cNvPr id="6" name="Group 6"/>
            <p:cNvGrpSpPr/>
            <p:nvPr/>
          </p:nvGrpSpPr>
          <p:grpSpPr>
            <a:xfrm>
              <a:off x="0" y="0"/>
              <a:ext cx="6761103" cy="2324987"/>
              <a:chOff x="0" y="0"/>
              <a:chExt cx="4340407" cy="1492565"/>
            </a:xfrm>
          </p:grpSpPr>
          <p:sp>
            <p:nvSpPr>
              <p:cNvPr id="7" name="Freeform 7"/>
              <p:cNvSpPr/>
              <p:nvPr/>
            </p:nvSpPr>
            <p:spPr>
              <a:xfrm>
                <a:off x="31750" y="31750"/>
                <a:ext cx="4276907" cy="1429065"/>
              </a:xfrm>
              <a:custGeom>
                <a:avLst/>
                <a:gdLst/>
                <a:ahLst/>
                <a:cxnLst/>
                <a:rect l="l" t="t" r="r" b="b"/>
                <a:pathLst>
                  <a:path w="4276907" h="1429065">
                    <a:moveTo>
                      <a:pt x="4184197" y="1429065"/>
                    </a:moveTo>
                    <a:lnTo>
                      <a:pt x="92710" y="1429065"/>
                    </a:lnTo>
                    <a:cubicBezTo>
                      <a:pt x="41910" y="1429065"/>
                      <a:pt x="0" y="1387155"/>
                      <a:pt x="0" y="1336355"/>
                    </a:cubicBezTo>
                    <a:lnTo>
                      <a:pt x="0" y="92710"/>
                    </a:lnTo>
                    <a:cubicBezTo>
                      <a:pt x="0" y="41910"/>
                      <a:pt x="41910" y="0"/>
                      <a:pt x="92710" y="0"/>
                    </a:cubicBezTo>
                    <a:lnTo>
                      <a:pt x="4182927" y="0"/>
                    </a:lnTo>
                    <a:cubicBezTo>
                      <a:pt x="4233727" y="0"/>
                      <a:pt x="4275637" y="41910"/>
                      <a:pt x="4275637" y="92710"/>
                    </a:cubicBezTo>
                    <a:lnTo>
                      <a:pt x="4275637" y="1335085"/>
                    </a:lnTo>
                    <a:cubicBezTo>
                      <a:pt x="4276907" y="1387155"/>
                      <a:pt x="4234997" y="1429065"/>
                      <a:pt x="4184197" y="1429065"/>
                    </a:cubicBezTo>
                    <a:close/>
                  </a:path>
                </a:pathLst>
              </a:custGeom>
              <a:solidFill>
                <a:srgbClr val="FFFFFF"/>
              </a:solidFill>
            </p:spPr>
          </p:sp>
          <p:sp>
            <p:nvSpPr>
              <p:cNvPr id="8" name="Freeform 8"/>
              <p:cNvSpPr/>
              <p:nvPr/>
            </p:nvSpPr>
            <p:spPr>
              <a:xfrm>
                <a:off x="0" y="0"/>
                <a:ext cx="4340407" cy="1492565"/>
              </a:xfrm>
              <a:custGeom>
                <a:avLst/>
                <a:gdLst/>
                <a:ahLst/>
                <a:cxnLst/>
                <a:rect l="l" t="t" r="r" b="b"/>
                <a:pathLst>
                  <a:path w="4340407" h="1492565">
                    <a:moveTo>
                      <a:pt x="4215947" y="59690"/>
                    </a:moveTo>
                    <a:cubicBezTo>
                      <a:pt x="4251507" y="59690"/>
                      <a:pt x="4280717" y="88900"/>
                      <a:pt x="4280717" y="124460"/>
                    </a:cubicBezTo>
                    <a:lnTo>
                      <a:pt x="4280717" y="1368105"/>
                    </a:lnTo>
                    <a:cubicBezTo>
                      <a:pt x="4280717" y="1403665"/>
                      <a:pt x="4251507" y="1432875"/>
                      <a:pt x="4215947" y="1432875"/>
                    </a:cubicBezTo>
                    <a:lnTo>
                      <a:pt x="124460" y="1432875"/>
                    </a:lnTo>
                    <a:cubicBezTo>
                      <a:pt x="88900" y="1432875"/>
                      <a:pt x="59690" y="1403665"/>
                      <a:pt x="59690" y="1368105"/>
                    </a:cubicBezTo>
                    <a:lnTo>
                      <a:pt x="59690" y="124460"/>
                    </a:lnTo>
                    <a:cubicBezTo>
                      <a:pt x="59690" y="88900"/>
                      <a:pt x="88900" y="59690"/>
                      <a:pt x="124460" y="59690"/>
                    </a:cubicBezTo>
                    <a:lnTo>
                      <a:pt x="4215947" y="59690"/>
                    </a:lnTo>
                    <a:moveTo>
                      <a:pt x="4215947" y="0"/>
                    </a:moveTo>
                    <a:lnTo>
                      <a:pt x="124460" y="0"/>
                    </a:lnTo>
                    <a:cubicBezTo>
                      <a:pt x="55880" y="0"/>
                      <a:pt x="0" y="55880"/>
                      <a:pt x="0" y="124460"/>
                    </a:cubicBezTo>
                    <a:lnTo>
                      <a:pt x="0" y="1368105"/>
                    </a:lnTo>
                    <a:cubicBezTo>
                      <a:pt x="0" y="1436685"/>
                      <a:pt x="55880" y="1492565"/>
                      <a:pt x="124460" y="1492565"/>
                    </a:cubicBezTo>
                    <a:lnTo>
                      <a:pt x="4215947" y="1492565"/>
                    </a:lnTo>
                    <a:cubicBezTo>
                      <a:pt x="4284527" y="1492565"/>
                      <a:pt x="4340407" y="1436685"/>
                      <a:pt x="4340407" y="1368105"/>
                    </a:cubicBezTo>
                    <a:lnTo>
                      <a:pt x="4340407" y="124460"/>
                    </a:lnTo>
                    <a:cubicBezTo>
                      <a:pt x="4340407" y="55880"/>
                      <a:pt x="4284527" y="0"/>
                      <a:pt x="4215947" y="0"/>
                    </a:cubicBezTo>
                    <a:close/>
                  </a:path>
                </a:pathLst>
              </a:custGeom>
              <a:solidFill>
                <a:srgbClr val="000000"/>
              </a:solidFill>
            </p:spPr>
          </p:sp>
        </p:grpSp>
      </p:grpSp>
      <p:sp>
        <p:nvSpPr>
          <p:cNvPr id="9" name="Freeform 9"/>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a:stretch>
          </a:blipFill>
        </p:spPr>
      </p:sp>
      <p:sp>
        <p:nvSpPr>
          <p:cNvPr id="10" name="TextBox 10"/>
          <p:cNvSpPr txBox="1"/>
          <p:nvPr/>
        </p:nvSpPr>
        <p:spPr>
          <a:xfrm>
            <a:off x="9477375" y="523875"/>
            <a:ext cx="8813482" cy="1457325"/>
          </a:xfrm>
          <a:prstGeom prst="rect">
            <a:avLst/>
          </a:prstGeom>
        </p:spPr>
        <p:txBody>
          <a:bodyPr lIns="0" tIns="0" rIns="0" bIns="0" rtlCol="0" anchor="t">
            <a:spAutoFit/>
          </a:bodyPr>
          <a:lstStyle/>
          <a:p>
            <a:pPr algn="ctr">
              <a:lnSpc>
                <a:spcPts val="10199"/>
              </a:lnSpc>
            </a:pPr>
            <a:r>
              <a:rPr lang="en-US" sz="8499">
                <a:solidFill>
                  <a:srgbClr val="000000"/>
                </a:solidFill>
                <a:latin typeface="可画动感隶书"/>
                <a:ea typeface="可画动感隶书"/>
                <a:cs typeface="可画动感隶书"/>
                <a:sym typeface="可画动感隶书"/>
              </a:rPr>
              <a:t>2.  阻礙</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3A0"/>
        </a:solidFill>
        <a:effectLst/>
      </p:bgPr>
    </p:bg>
    <p:spTree>
      <p:nvGrpSpPr>
        <p:cNvPr id="1" name=""/>
        <p:cNvGrpSpPr/>
        <p:nvPr/>
      </p:nvGrpSpPr>
      <p:grpSpPr>
        <a:xfrm>
          <a:off x="0" y="0"/>
          <a:ext cx="0" cy="0"/>
          <a:chOff x="0" y="0"/>
          <a:chExt cx="0" cy="0"/>
        </a:xfrm>
      </p:grpSpPr>
      <p:grpSp>
        <p:nvGrpSpPr>
          <p:cNvPr id="2" name="Group 2"/>
          <p:cNvGrpSpPr/>
          <p:nvPr/>
        </p:nvGrpSpPr>
        <p:grpSpPr>
          <a:xfrm>
            <a:off x="11770952" y="391785"/>
            <a:ext cx="4226328" cy="1457325"/>
            <a:chOff x="0" y="0"/>
            <a:chExt cx="5635104" cy="2694271"/>
          </a:xfrm>
        </p:grpSpPr>
        <p:grpSp>
          <p:nvGrpSpPr>
            <p:cNvPr id="3" name="Group 3"/>
            <p:cNvGrpSpPr/>
            <p:nvPr/>
          </p:nvGrpSpPr>
          <p:grpSpPr>
            <a:xfrm>
              <a:off x="208708" y="163478"/>
              <a:ext cx="5426397" cy="2530792"/>
              <a:chOff x="0" y="0"/>
              <a:chExt cx="3483569" cy="1624686"/>
            </a:xfrm>
          </p:grpSpPr>
          <p:sp>
            <p:nvSpPr>
              <p:cNvPr id="4" name="Freeform 4"/>
              <p:cNvSpPr/>
              <p:nvPr/>
            </p:nvSpPr>
            <p:spPr>
              <a:xfrm>
                <a:off x="31750" y="31750"/>
                <a:ext cx="3420069" cy="1561186"/>
              </a:xfrm>
              <a:custGeom>
                <a:avLst/>
                <a:gdLst/>
                <a:ahLst/>
                <a:cxnLst/>
                <a:rect l="l" t="t" r="r" b="b"/>
                <a:pathLst>
                  <a:path w="3420069" h="1561186">
                    <a:moveTo>
                      <a:pt x="3327359" y="1561186"/>
                    </a:moveTo>
                    <a:lnTo>
                      <a:pt x="92710" y="1561186"/>
                    </a:lnTo>
                    <a:cubicBezTo>
                      <a:pt x="41910" y="1561186"/>
                      <a:pt x="0" y="1519276"/>
                      <a:pt x="0" y="1468476"/>
                    </a:cubicBezTo>
                    <a:lnTo>
                      <a:pt x="0" y="92710"/>
                    </a:lnTo>
                    <a:cubicBezTo>
                      <a:pt x="0" y="41910"/>
                      <a:pt x="41910" y="0"/>
                      <a:pt x="92710" y="0"/>
                    </a:cubicBezTo>
                    <a:lnTo>
                      <a:pt x="3326089" y="0"/>
                    </a:lnTo>
                    <a:cubicBezTo>
                      <a:pt x="3376889" y="0"/>
                      <a:pt x="3418799" y="41910"/>
                      <a:pt x="3418799" y="92710"/>
                    </a:cubicBezTo>
                    <a:lnTo>
                      <a:pt x="3418799" y="1467206"/>
                    </a:lnTo>
                    <a:cubicBezTo>
                      <a:pt x="3420069" y="1519276"/>
                      <a:pt x="3378159" y="1561186"/>
                      <a:pt x="3327359" y="1561186"/>
                    </a:cubicBezTo>
                    <a:close/>
                  </a:path>
                </a:pathLst>
              </a:custGeom>
              <a:solidFill>
                <a:srgbClr val="000000"/>
              </a:solidFill>
            </p:spPr>
          </p:sp>
          <p:sp>
            <p:nvSpPr>
              <p:cNvPr id="5" name="Freeform 5"/>
              <p:cNvSpPr/>
              <p:nvPr/>
            </p:nvSpPr>
            <p:spPr>
              <a:xfrm>
                <a:off x="0" y="0"/>
                <a:ext cx="3483569" cy="1624686"/>
              </a:xfrm>
              <a:custGeom>
                <a:avLst/>
                <a:gdLst/>
                <a:ahLst/>
                <a:cxnLst/>
                <a:rect l="l" t="t" r="r" b="b"/>
                <a:pathLst>
                  <a:path w="3483569" h="1624686">
                    <a:moveTo>
                      <a:pt x="3359109" y="59690"/>
                    </a:moveTo>
                    <a:cubicBezTo>
                      <a:pt x="3394669" y="59690"/>
                      <a:pt x="3423879" y="88900"/>
                      <a:pt x="3423879" y="124460"/>
                    </a:cubicBezTo>
                    <a:lnTo>
                      <a:pt x="3423879" y="1500226"/>
                    </a:lnTo>
                    <a:cubicBezTo>
                      <a:pt x="3423879" y="1535786"/>
                      <a:pt x="3394669" y="1564996"/>
                      <a:pt x="3359109" y="1564996"/>
                    </a:cubicBezTo>
                    <a:lnTo>
                      <a:pt x="124460" y="1564996"/>
                    </a:lnTo>
                    <a:cubicBezTo>
                      <a:pt x="88900" y="1564996"/>
                      <a:pt x="59690" y="1535786"/>
                      <a:pt x="59690" y="1500226"/>
                    </a:cubicBezTo>
                    <a:lnTo>
                      <a:pt x="59690" y="124460"/>
                    </a:lnTo>
                    <a:cubicBezTo>
                      <a:pt x="59690" y="88900"/>
                      <a:pt x="88900" y="59690"/>
                      <a:pt x="124460" y="59690"/>
                    </a:cubicBezTo>
                    <a:lnTo>
                      <a:pt x="3359109" y="59690"/>
                    </a:lnTo>
                    <a:moveTo>
                      <a:pt x="3359109" y="0"/>
                    </a:moveTo>
                    <a:lnTo>
                      <a:pt x="124460" y="0"/>
                    </a:lnTo>
                    <a:cubicBezTo>
                      <a:pt x="55880" y="0"/>
                      <a:pt x="0" y="55880"/>
                      <a:pt x="0" y="124460"/>
                    </a:cubicBezTo>
                    <a:lnTo>
                      <a:pt x="0" y="1500226"/>
                    </a:lnTo>
                    <a:cubicBezTo>
                      <a:pt x="0" y="1568806"/>
                      <a:pt x="55880" y="1624686"/>
                      <a:pt x="124460" y="1624686"/>
                    </a:cubicBezTo>
                    <a:lnTo>
                      <a:pt x="3359109" y="1624686"/>
                    </a:lnTo>
                    <a:cubicBezTo>
                      <a:pt x="3427689" y="1624686"/>
                      <a:pt x="3483569" y="1568806"/>
                      <a:pt x="3483569" y="1500226"/>
                    </a:cubicBezTo>
                    <a:lnTo>
                      <a:pt x="3483569" y="124460"/>
                    </a:lnTo>
                    <a:cubicBezTo>
                      <a:pt x="3483569" y="55880"/>
                      <a:pt x="3427689" y="0"/>
                      <a:pt x="3359109" y="0"/>
                    </a:cubicBezTo>
                    <a:close/>
                  </a:path>
                </a:pathLst>
              </a:custGeom>
              <a:solidFill>
                <a:srgbClr val="000000"/>
              </a:solidFill>
            </p:spPr>
          </p:sp>
        </p:grpSp>
        <p:grpSp>
          <p:nvGrpSpPr>
            <p:cNvPr id="6" name="Group 6"/>
            <p:cNvGrpSpPr/>
            <p:nvPr/>
          </p:nvGrpSpPr>
          <p:grpSpPr>
            <a:xfrm>
              <a:off x="0" y="0"/>
              <a:ext cx="5445282" cy="2526431"/>
              <a:chOff x="0" y="0"/>
              <a:chExt cx="3495693" cy="1621886"/>
            </a:xfrm>
          </p:grpSpPr>
          <p:sp>
            <p:nvSpPr>
              <p:cNvPr id="7" name="Freeform 7"/>
              <p:cNvSpPr/>
              <p:nvPr/>
            </p:nvSpPr>
            <p:spPr>
              <a:xfrm>
                <a:off x="31750" y="31750"/>
                <a:ext cx="3432193" cy="1558386"/>
              </a:xfrm>
              <a:custGeom>
                <a:avLst/>
                <a:gdLst/>
                <a:ahLst/>
                <a:cxnLst/>
                <a:rect l="l" t="t" r="r" b="b"/>
                <a:pathLst>
                  <a:path w="3432193" h="1558386">
                    <a:moveTo>
                      <a:pt x="3339483" y="1558386"/>
                    </a:moveTo>
                    <a:lnTo>
                      <a:pt x="92710" y="1558386"/>
                    </a:lnTo>
                    <a:cubicBezTo>
                      <a:pt x="41910" y="1558386"/>
                      <a:pt x="0" y="1516476"/>
                      <a:pt x="0" y="1465676"/>
                    </a:cubicBezTo>
                    <a:lnTo>
                      <a:pt x="0" y="92710"/>
                    </a:lnTo>
                    <a:cubicBezTo>
                      <a:pt x="0" y="41910"/>
                      <a:pt x="41910" y="0"/>
                      <a:pt x="92710" y="0"/>
                    </a:cubicBezTo>
                    <a:lnTo>
                      <a:pt x="3338213" y="0"/>
                    </a:lnTo>
                    <a:cubicBezTo>
                      <a:pt x="3389013" y="0"/>
                      <a:pt x="3430923" y="41910"/>
                      <a:pt x="3430923" y="92710"/>
                    </a:cubicBezTo>
                    <a:lnTo>
                      <a:pt x="3430923" y="1464406"/>
                    </a:lnTo>
                    <a:cubicBezTo>
                      <a:pt x="3432193" y="1516476"/>
                      <a:pt x="3390283" y="1558386"/>
                      <a:pt x="3339483" y="1558386"/>
                    </a:cubicBezTo>
                    <a:close/>
                  </a:path>
                </a:pathLst>
              </a:custGeom>
              <a:solidFill>
                <a:srgbClr val="FFFFFF"/>
              </a:solidFill>
            </p:spPr>
          </p:sp>
          <p:sp>
            <p:nvSpPr>
              <p:cNvPr id="8" name="Freeform 8"/>
              <p:cNvSpPr/>
              <p:nvPr/>
            </p:nvSpPr>
            <p:spPr>
              <a:xfrm>
                <a:off x="0" y="0"/>
                <a:ext cx="3495693" cy="1621886"/>
              </a:xfrm>
              <a:custGeom>
                <a:avLst/>
                <a:gdLst/>
                <a:ahLst/>
                <a:cxnLst/>
                <a:rect l="l" t="t" r="r" b="b"/>
                <a:pathLst>
                  <a:path w="3495693" h="1621886">
                    <a:moveTo>
                      <a:pt x="3371233" y="59690"/>
                    </a:moveTo>
                    <a:cubicBezTo>
                      <a:pt x="3406793" y="59690"/>
                      <a:pt x="3436003" y="88900"/>
                      <a:pt x="3436003" y="124460"/>
                    </a:cubicBezTo>
                    <a:lnTo>
                      <a:pt x="3436003" y="1497426"/>
                    </a:lnTo>
                    <a:cubicBezTo>
                      <a:pt x="3436003" y="1532986"/>
                      <a:pt x="3406793" y="1562196"/>
                      <a:pt x="3371233" y="1562196"/>
                    </a:cubicBezTo>
                    <a:lnTo>
                      <a:pt x="124460" y="1562196"/>
                    </a:lnTo>
                    <a:cubicBezTo>
                      <a:pt x="88900" y="1562196"/>
                      <a:pt x="59690" y="1532986"/>
                      <a:pt x="59690" y="1497426"/>
                    </a:cubicBezTo>
                    <a:lnTo>
                      <a:pt x="59690" y="124460"/>
                    </a:lnTo>
                    <a:cubicBezTo>
                      <a:pt x="59690" y="88900"/>
                      <a:pt x="88900" y="59690"/>
                      <a:pt x="124460" y="59690"/>
                    </a:cubicBezTo>
                    <a:lnTo>
                      <a:pt x="3371233" y="59690"/>
                    </a:lnTo>
                    <a:moveTo>
                      <a:pt x="3371233" y="0"/>
                    </a:moveTo>
                    <a:lnTo>
                      <a:pt x="124460" y="0"/>
                    </a:lnTo>
                    <a:cubicBezTo>
                      <a:pt x="55880" y="0"/>
                      <a:pt x="0" y="55880"/>
                      <a:pt x="0" y="124460"/>
                    </a:cubicBezTo>
                    <a:lnTo>
                      <a:pt x="0" y="1497426"/>
                    </a:lnTo>
                    <a:cubicBezTo>
                      <a:pt x="0" y="1566006"/>
                      <a:pt x="55880" y="1621886"/>
                      <a:pt x="124460" y="1621886"/>
                    </a:cubicBezTo>
                    <a:lnTo>
                      <a:pt x="3371233" y="1621886"/>
                    </a:lnTo>
                    <a:cubicBezTo>
                      <a:pt x="3439813" y="1621886"/>
                      <a:pt x="3495693" y="1566006"/>
                      <a:pt x="3495693" y="1497426"/>
                    </a:cubicBezTo>
                    <a:lnTo>
                      <a:pt x="3495693" y="124460"/>
                    </a:lnTo>
                    <a:cubicBezTo>
                      <a:pt x="3495693" y="55880"/>
                      <a:pt x="3439813" y="0"/>
                      <a:pt x="3371233" y="0"/>
                    </a:cubicBezTo>
                    <a:close/>
                  </a:path>
                </a:pathLst>
              </a:custGeom>
              <a:solidFill>
                <a:srgbClr val="000000"/>
              </a:solidFill>
            </p:spPr>
          </p:sp>
        </p:grpSp>
      </p:grpSp>
      <p:pic>
        <p:nvPicPr>
          <p:cNvPr id="9" name="Picture 9"/>
          <p:cNvPicPr>
            <a:picLocks noChangeAspect="1"/>
          </p:cNvPicPr>
          <p:nvPr/>
        </p:nvPicPr>
        <p:blipFill>
          <a:blip r:embed="rId3"/>
          <a:srcRect/>
          <a:stretch>
            <a:fillRect/>
          </a:stretch>
        </p:blipFill>
        <p:spPr>
          <a:xfrm>
            <a:off x="15997280" y="57833"/>
            <a:ext cx="1094058" cy="970867"/>
          </a:xfrm>
          <a:prstGeom prst="rect">
            <a:avLst/>
          </a:prstGeom>
        </p:spPr>
      </p:pic>
      <p:pic>
        <p:nvPicPr>
          <p:cNvPr id="10" name="Picture 10"/>
          <p:cNvPicPr>
            <a:picLocks noChangeAspect="1"/>
          </p:cNvPicPr>
          <p:nvPr/>
        </p:nvPicPr>
        <p:blipFill>
          <a:blip r:embed="rId4"/>
          <a:srcRect/>
          <a:stretch>
            <a:fillRect/>
          </a:stretch>
        </p:blipFill>
        <p:spPr>
          <a:xfrm rot="-487031">
            <a:off x="11270188" y="1285398"/>
            <a:ext cx="844997" cy="912033"/>
          </a:xfrm>
          <a:prstGeom prst="rect">
            <a:avLst/>
          </a:prstGeom>
        </p:spPr>
      </p:pic>
      <p:sp>
        <p:nvSpPr>
          <p:cNvPr id="11" name="Freeform 11"/>
          <p:cNvSpPr/>
          <p:nvPr/>
        </p:nvSpPr>
        <p:spPr>
          <a:xfrm>
            <a:off x="13116607" y="204253"/>
            <a:ext cx="1551012" cy="375063"/>
          </a:xfrm>
          <a:custGeom>
            <a:avLst/>
            <a:gdLst/>
            <a:ahLst/>
            <a:cxnLst/>
            <a:rect l="l" t="t" r="r" b="b"/>
            <a:pathLst>
              <a:path w="1551012" h="375063">
                <a:moveTo>
                  <a:pt x="0" y="0"/>
                </a:moveTo>
                <a:lnTo>
                  <a:pt x="1551012" y="0"/>
                </a:lnTo>
                <a:lnTo>
                  <a:pt x="1551012" y="375063"/>
                </a:lnTo>
                <a:lnTo>
                  <a:pt x="0" y="3750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7"/>
            <a:stretch>
              <a:fillRect/>
            </a:stretch>
          </a:blipFill>
        </p:spPr>
      </p:sp>
      <p:sp>
        <p:nvSpPr>
          <p:cNvPr id="13" name="TextBox 13"/>
          <p:cNvSpPr txBox="1"/>
          <p:nvPr/>
        </p:nvSpPr>
        <p:spPr>
          <a:xfrm>
            <a:off x="9477375" y="523875"/>
            <a:ext cx="8813482" cy="1457325"/>
          </a:xfrm>
          <a:prstGeom prst="rect">
            <a:avLst/>
          </a:prstGeom>
        </p:spPr>
        <p:txBody>
          <a:bodyPr lIns="0" tIns="0" rIns="0" bIns="0" rtlCol="0" anchor="t">
            <a:spAutoFit/>
          </a:bodyPr>
          <a:lstStyle/>
          <a:p>
            <a:pPr algn="ctr">
              <a:lnSpc>
                <a:spcPts val="10199"/>
              </a:lnSpc>
            </a:pPr>
            <a:r>
              <a:rPr lang="en-US" sz="8499" dirty="0">
                <a:solidFill>
                  <a:srgbClr val="000000"/>
                </a:solidFill>
                <a:latin typeface="可画动感隶书"/>
                <a:ea typeface="可画动感隶书"/>
                <a:cs typeface="可画动感隶书"/>
                <a:sym typeface="可画动感隶书"/>
              </a:rPr>
              <a:t>3. </a:t>
            </a:r>
            <a:r>
              <a:rPr lang="en-US" sz="8499" dirty="0" err="1">
                <a:solidFill>
                  <a:srgbClr val="000000"/>
                </a:solidFill>
                <a:latin typeface="可画动感隶书"/>
                <a:ea typeface="可画动感隶书"/>
                <a:cs typeface="可画动感隶书"/>
                <a:sym typeface="可画动感隶书"/>
              </a:rPr>
              <a:t>努力</a:t>
            </a:r>
            <a:endParaRPr lang="en-US" sz="8499" dirty="0">
              <a:solidFill>
                <a:srgbClr val="000000"/>
              </a:solidFill>
              <a:latin typeface="可画动感隶书"/>
              <a:ea typeface="可画动感隶书"/>
              <a:cs typeface="可画动感隶书"/>
              <a:sym typeface="可画动感隶书"/>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out)">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3A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BC7"/>
        </a:solidFill>
        <a:effectLst/>
      </p:bgPr>
    </p:bg>
    <p:spTree>
      <p:nvGrpSpPr>
        <p:cNvPr id="1" name=""/>
        <p:cNvGrpSpPr/>
        <p:nvPr/>
      </p:nvGrpSpPr>
      <p:grpSpPr>
        <a:xfrm>
          <a:off x="0" y="0"/>
          <a:ext cx="0" cy="0"/>
          <a:chOff x="0" y="0"/>
          <a:chExt cx="0" cy="0"/>
        </a:xfrm>
      </p:grpSpPr>
      <p:grpSp>
        <p:nvGrpSpPr>
          <p:cNvPr id="2" name="Group 2"/>
          <p:cNvGrpSpPr/>
          <p:nvPr/>
        </p:nvGrpSpPr>
        <p:grpSpPr>
          <a:xfrm>
            <a:off x="11785751" y="545915"/>
            <a:ext cx="4542107" cy="1435285"/>
            <a:chOff x="0" y="0"/>
            <a:chExt cx="8936192" cy="3266575"/>
          </a:xfrm>
        </p:grpSpPr>
        <p:sp>
          <p:nvSpPr>
            <p:cNvPr id="3" name="Freeform 3"/>
            <p:cNvSpPr/>
            <p:nvPr/>
          </p:nvSpPr>
          <p:spPr>
            <a:xfrm>
              <a:off x="31750" y="31750"/>
              <a:ext cx="8872693" cy="3203075"/>
            </a:xfrm>
            <a:custGeom>
              <a:avLst/>
              <a:gdLst/>
              <a:ahLst/>
              <a:cxnLst/>
              <a:rect l="l" t="t" r="r" b="b"/>
              <a:pathLst>
                <a:path w="8872693" h="3203075">
                  <a:moveTo>
                    <a:pt x="8779982" y="3203075"/>
                  </a:moveTo>
                  <a:lnTo>
                    <a:pt x="92710" y="3203075"/>
                  </a:lnTo>
                  <a:cubicBezTo>
                    <a:pt x="41910" y="3203075"/>
                    <a:pt x="0" y="3161165"/>
                    <a:pt x="0" y="3110365"/>
                  </a:cubicBezTo>
                  <a:lnTo>
                    <a:pt x="0" y="92710"/>
                  </a:lnTo>
                  <a:cubicBezTo>
                    <a:pt x="0" y="41910"/>
                    <a:pt x="41910" y="0"/>
                    <a:pt x="92710" y="0"/>
                  </a:cubicBezTo>
                  <a:lnTo>
                    <a:pt x="8778712" y="0"/>
                  </a:lnTo>
                  <a:cubicBezTo>
                    <a:pt x="8829512" y="0"/>
                    <a:pt x="8871422" y="41910"/>
                    <a:pt x="8871422" y="92710"/>
                  </a:cubicBezTo>
                  <a:lnTo>
                    <a:pt x="8871422" y="3109095"/>
                  </a:lnTo>
                  <a:cubicBezTo>
                    <a:pt x="8872693" y="3161165"/>
                    <a:pt x="8830782" y="3203075"/>
                    <a:pt x="8779982" y="3203075"/>
                  </a:cubicBezTo>
                  <a:close/>
                </a:path>
              </a:pathLst>
            </a:custGeom>
            <a:solidFill>
              <a:srgbClr val="000000"/>
            </a:solidFill>
          </p:spPr>
        </p:sp>
        <p:sp>
          <p:nvSpPr>
            <p:cNvPr id="4" name="Freeform 4"/>
            <p:cNvSpPr/>
            <p:nvPr/>
          </p:nvSpPr>
          <p:spPr>
            <a:xfrm>
              <a:off x="0" y="0"/>
              <a:ext cx="8936193" cy="3266575"/>
            </a:xfrm>
            <a:custGeom>
              <a:avLst/>
              <a:gdLst/>
              <a:ahLst/>
              <a:cxnLst/>
              <a:rect l="l" t="t" r="r" b="b"/>
              <a:pathLst>
                <a:path w="8936193" h="3266575">
                  <a:moveTo>
                    <a:pt x="8811732" y="59690"/>
                  </a:moveTo>
                  <a:cubicBezTo>
                    <a:pt x="8847293" y="59690"/>
                    <a:pt x="8876502" y="88900"/>
                    <a:pt x="8876502" y="124460"/>
                  </a:cubicBezTo>
                  <a:lnTo>
                    <a:pt x="8876502" y="3142115"/>
                  </a:lnTo>
                  <a:cubicBezTo>
                    <a:pt x="8876502" y="3177675"/>
                    <a:pt x="8847293" y="3206885"/>
                    <a:pt x="8811732" y="3206885"/>
                  </a:cubicBezTo>
                  <a:lnTo>
                    <a:pt x="124460" y="3206885"/>
                  </a:lnTo>
                  <a:cubicBezTo>
                    <a:pt x="88900" y="3206885"/>
                    <a:pt x="59690" y="3177675"/>
                    <a:pt x="59690" y="3142115"/>
                  </a:cubicBezTo>
                  <a:lnTo>
                    <a:pt x="59690" y="124460"/>
                  </a:lnTo>
                  <a:cubicBezTo>
                    <a:pt x="59690" y="88900"/>
                    <a:pt x="88900" y="59690"/>
                    <a:pt x="124460" y="59690"/>
                  </a:cubicBezTo>
                  <a:lnTo>
                    <a:pt x="8811733" y="59690"/>
                  </a:lnTo>
                  <a:moveTo>
                    <a:pt x="8811733" y="0"/>
                  </a:moveTo>
                  <a:lnTo>
                    <a:pt x="124460" y="0"/>
                  </a:lnTo>
                  <a:cubicBezTo>
                    <a:pt x="55880" y="0"/>
                    <a:pt x="0" y="55880"/>
                    <a:pt x="0" y="124460"/>
                  </a:cubicBezTo>
                  <a:lnTo>
                    <a:pt x="0" y="3142115"/>
                  </a:lnTo>
                  <a:cubicBezTo>
                    <a:pt x="0" y="3210695"/>
                    <a:pt x="55880" y="3266575"/>
                    <a:pt x="124460" y="3266575"/>
                  </a:cubicBezTo>
                  <a:lnTo>
                    <a:pt x="8811733" y="3266575"/>
                  </a:lnTo>
                  <a:cubicBezTo>
                    <a:pt x="8880312" y="3266575"/>
                    <a:pt x="8936193" y="3210695"/>
                    <a:pt x="8936193" y="3142115"/>
                  </a:cubicBezTo>
                  <a:lnTo>
                    <a:pt x="8936193" y="124460"/>
                  </a:lnTo>
                  <a:cubicBezTo>
                    <a:pt x="8936193" y="55880"/>
                    <a:pt x="8880312" y="0"/>
                    <a:pt x="8811733" y="0"/>
                  </a:cubicBezTo>
                  <a:close/>
                </a:path>
              </a:pathLst>
            </a:custGeom>
            <a:solidFill>
              <a:srgbClr val="000000"/>
            </a:solidFill>
          </p:spPr>
        </p:sp>
      </p:grpSp>
      <p:grpSp>
        <p:nvGrpSpPr>
          <p:cNvPr id="5" name="Group 5"/>
          <p:cNvGrpSpPr/>
          <p:nvPr/>
        </p:nvGrpSpPr>
        <p:grpSpPr>
          <a:xfrm>
            <a:off x="11650999" y="536390"/>
            <a:ext cx="4611089" cy="1330510"/>
            <a:chOff x="0" y="0"/>
            <a:chExt cx="9071908" cy="3155227"/>
          </a:xfrm>
        </p:grpSpPr>
        <p:sp>
          <p:nvSpPr>
            <p:cNvPr id="6" name="Freeform 6"/>
            <p:cNvSpPr/>
            <p:nvPr/>
          </p:nvSpPr>
          <p:spPr>
            <a:xfrm>
              <a:off x="31750" y="31750"/>
              <a:ext cx="9008408" cy="3091727"/>
            </a:xfrm>
            <a:custGeom>
              <a:avLst/>
              <a:gdLst/>
              <a:ahLst/>
              <a:cxnLst/>
              <a:rect l="l" t="t" r="r" b="b"/>
              <a:pathLst>
                <a:path w="9008408" h="3091727">
                  <a:moveTo>
                    <a:pt x="8915698" y="3091727"/>
                  </a:moveTo>
                  <a:lnTo>
                    <a:pt x="92710" y="3091727"/>
                  </a:lnTo>
                  <a:cubicBezTo>
                    <a:pt x="41910" y="3091727"/>
                    <a:pt x="0" y="3049817"/>
                    <a:pt x="0" y="2999017"/>
                  </a:cubicBezTo>
                  <a:lnTo>
                    <a:pt x="0" y="92710"/>
                  </a:lnTo>
                  <a:cubicBezTo>
                    <a:pt x="0" y="41910"/>
                    <a:pt x="41910" y="0"/>
                    <a:pt x="92710" y="0"/>
                  </a:cubicBezTo>
                  <a:lnTo>
                    <a:pt x="8914428" y="0"/>
                  </a:lnTo>
                  <a:cubicBezTo>
                    <a:pt x="8965228" y="0"/>
                    <a:pt x="9007139" y="41910"/>
                    <a:pt x="9007139" y="92710"/>
                  </a:cubicBezTo>
                  <a:lnTo>
                    <a:pt x="9007139" y="2997747"/>
                  </a:lnTo>
                  <a:cubicBezTo>
                    <a:pt x="9008408" y="3049817"/>
                    <a:pt x="8966498" y="3091727"/>
                    <a:pt x="8915698" y="3091727"/>
                  </a:cubicBezTo>
                  <a:close/>
                </a:path>
              </a:pathLst>
            </a:custGeom>
            <a:solidFill>
              <a:srgbClr val="FFFFFF"/>
            </a:solidFill>
          </p:spPr>
        </p:sp>
        <p:sp>
          <p:nvSpPr>
            <p:cNvPr id="7" name="Freeform 7"/>
            <p:cNvSpPr/>
            <p:nvPr/>
          </p:nvSpPr>
          <p:spPr>
            <a:xfrm>
              <a:off x="0" y="0"/>
              <a:ext cx="9071908" cy="3155227"/>
            </a:xfrm>
            <a:custGeom>
              <a:avLst/>
              <a:gdLst/>
              <a:ahLst/>
              <a:cxnLst/>
              <a:rect l="l" t="t" r="r" b="b"/>
              <a:pathLst>
                <a:path w="9071908" h="3155227">
                  <a:moveTo>
                    <a:pt x="8947448" y="59690"/>
                  </a:moveTo>
                  <a:cubicBezTo>
                    <a:pt x="8983008" y="59690"/>
                    <a:pt x="9012218" y="88900"/>
                    <a:pt x="9012218" y="124460"/>
                  </a:cubicBezTo>
                  <a:lnTo>
                    <a:pt x="9012218" y="3030767"/>
                  </a:lnTo>
                  <a:cubicBezTo>
                    <a:pt x="9012218" y="3066327"/>
                    <a:pt x="8983008" y="3095537"/>
                    <a:pt x="8947448" y="3095537"/>
                  </a:cubicBezTo>
                  <a:lnTo>
                    <a:pt x="124460" y="3095537"/>
                  </a:lnTo>
                  <a:cubicBezTo>
                    <a:pt x="88900" y="3095537"/>
                    <a:pt x="59690" y="3066327"/>
                    <a:pt x="59690" y="3030767"/>
                  </a:cubicBezTo>
                  <a:lnTo>
                    <a:pt x="59690" y="124460"/>
                  </a:lnTo>
                  <a:cubicBezTo>
                    <a:pt x="59690" y="88900"/>
                    <a:pt x="88900" y="59690"/>
                    <a:pt x="124460" y="59690"/>
                  </a:cubicBezTo>
                  <a:lnTo>
                    <a:pt x="8947448" y="59690"/>
                  </a:lnTo>
                  <a:moveTo>
                    <a:pt x="8947448" y="0"/>
                  </a:moveTo>
                  <a:lnTo>
                    <a:pt x="124460" y="0"/>
                  </a:lnTo>
                  <a:cubicBezTo>
                    <a:pt x="55880" y="0"/>
                    <a:pt x="0" y="55880"/>
                    <a:pt x="0" y="124460"/>
                  </a:cubicBezTo>
                  <a:lnTo>
                    <a:pt x="0" y="3030767"/>
                  </a:lnTo>
                  <a:cubicBezTo>
                    <a:pt x="0" y="3099347"/>
                    <a:pt x="55880" y="3155227"/>
                    <a:pt x="124460" y="3155227"/>
                  </a:cubicBezTo>
                  <a:lnTo>
                    <a:pt x="8947448" y="3155227"/>
                  </a:lnTo>
                  <a:cubicBezTo>
                    <a:pt x="9016028" y="3155227"/>
                    <a:pt x="9071908" y="3099347"/>
                    <a:pt x="9071908" y="3030767"/>
                  </a:cubicBezTo>
                  <a:lnTo>
                    <a:pt x="9071908" y="124460"/>
                  </a:lnTo>
                  <a:cubicBezTo>
                    <a:pt x="9071908" y="55880"/>
                    <a:pt x="9016028" y="0"/>
                    <a:pt x="8947448" y="0"/>
                  </a:cubicBezTo>
                  <a:close/>
                </a:path>
              </a:pathLst>
            </a:custGeom>
            <a:solidFill>
              <a:srgbClr val="000000"/>
            </a:solidFill>
          </p:spPr>
        </p:sp>
      </p:grpSp>
      <p:sp>
        <p:nvSpPr>
          <p:cNvPr id="8" name="TextBox 8"/>
          <p:cNvSpPr txBox="1"/>
          <p:nvPr/>
        </p:nvSpPr>
        <p:spPr>
          <a:xfrm>
            <a:off x="9477375" y="523875"/>
            <a:ext cx="8813941" cy="1457325"/>
          </a:xfrm>
          <a:prstGeom prst="rect">
            <a:avLst/>
          </a:prstGeom>
        </p:spPr>
        <p:txBody>
          <a:bodyPr lIns="0" tIns="0" rIns="0" bIns="0" rtlCol="0" anchor="t">
            <a:spAutoFit/>
          </a:bodyPr>
          <a:lstStyle/>
          <a:p>
            <a:pPr algn="ctr">
              <a:lnSpc>
                <a:spcPts val="10199"/>
              </a:lnSpc>
            </a:pPr>
            <a:r>
              <a:rPr lang="en-US" sz="8499" dirty="0">
                <a:solidFill>
                  <a:srgbClr val="000000"/>
                </a:solidFill>
                <a:latin typeface="可画动感隶书"/>
                <a:ea typeface="可画动感隶书"/>
                <a:cs typeface="可画动感隶书"/>
                <a:sym typeface="可画动感隶书"/>
              </a:rPr>
              <a:t>4. </a:t>
            </a:r>
            <a:r>
              <a:rPr lang="en-US" sz="8499" dirty="0" err="1">
                <a:solidFill>
                  <a:srgbClr val="000000"/>
                </a:solidFill>
                <a:latin typeface="可画动感隶书"/>
                <a:ea typeface="可画动感隶书"/>
                <a:cs typeface="可画动感隶书"/>
                <a:sym typeface="可画动感隶书"/>
              </a:rPr>
              <a:t>結果</a:t>
            </a:r>
            <a:endParaRPr lang="en-US" sz="8499" dirty="0">
              <a:solidFill>
                <a:srgbClr val="000000"/>
              </a:solidFill>
              <a:latin typeface="可画动感隶书"/>
              <a:ea typeface="可画动感隶书"/>
              <a:cs typeface="可画动感隶书"/>
              <a:sym typeface="可画动感隶书"/>
            </a:endParaRPr>
          </a:p>
        </p:txBody>
      </p:sp>
      <p:sp>
        <p:nvSpPr>
          <p:cNvPr id="9" name="Freeform 9"/>
          <p:cNvSpPr/>
          <p:nvPr/>
        </p:nvSpPr>
        <p:spPr>
          <a:xfrm rot="1754462">
            <a:off x="11098363" y="1572193"/>
            <a:ext cx="1300163" cy="602803"/>
          </a:xfrm>
          <a:custGeom>
            <a:avLst/>
            <a:gdLst/>
            <a:ahLst/>
            <a:cxnLst/>
            <a:rect l="l" t="t" r="r" b="b"/>
            <a:pathLst>
              <a:path w="1300163" h="602803">
                <a:moveTo>
                  <a:pt x="0" y="0"/>
                </a:moveTo>
                <a:lnTo>
                  <a:pt x="1300163" y="0"/>
                </a:lnTo>
                <a:lnTo>
                  <a:pt x="1300163" y="602803"/>
                </a:lnTo>
                <a:lnTo>
                  <a:pt x="0" y="6028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754462">
            <a:off x="15593757" y="286985"/>
            <a:ext cx="1336664" cy="619726"/>
          </a:xfrm>
          <a:custGeom>
            <a:avLst/>
            <a:gdLst/>
            <a:ahLst/>
            <a:cxnLst/>
            <a:rect l="l" t="t" r="r" b="b"/>
            <a:pathLst>
              <a:path w="1336664" h="619726">
                <a:moveTo>
                  <a:pt x="0" y="0"/>
                </a:moveTo>
                <a:lnTo>
                  <a:pt x="1336664" y="0"/>
                </a:lnTo>
                <a:lnTo>
                  <a:pt x="1336664" y="619726"/>
                </a:lnTo>
                <a:lnTo>
                  <a:pt x="0" y="6197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5"/>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AE7F1"/>
        </a:solidFill>
        <a:effectLst/>
      </p:bgPr>
    </p:bg>
    <p:spTree>
      <p:nvGrpSpPr>
        <p:cNvPr id="1" name=""/>
        <p:cNvGrpSpPr/>
        <p:nvPr/>
      </p:nvGrpSpPr>
      <p:grpSpPr>
        <a:xfrm>
          <a:off x="0" y="0"/>
          <a:ext cx="0" cy="0"/>
          <a:chOff x="0" y="0"/>
          <a:chExt cx="0" cy="0"/>
        </a:xfrm>
      </p:grpSpPr>
      <p:grpSp>
        <p:nvGrpSpPr>
          <p:cNvPr id="2" name="Group 2"/>
          <p:cNvGrpSpPr/>
          <p:nvPr/>
        </p:nvGrpSpPr>
        <p:grpSpPr>
          <a:xfrm>
            <a:off x="11424213" y="432912"/>
            <a:ext cx="5207543" cy="1457325"/>
            <a:chOff x="0" y="0"/>
            <a:chExt cx="6943390" cy="2414267"/>
          </a:xfrm>
        </p:grpSpPr>
        <p:grpSp>
          <p:nvGrpSpPr>
            <p:cNvPr id="3" name="Group 3"/>
            <p:cNvGrpSpPr/>
            <p:nvPr/>
          </p:nvGrpSpPr>
          <p:grpSpPr>
            <a:xfrm>
              <a:off x="182287" y="89280"/>
              <a:ext cx="6761103" cy="2324987"/>
              <a:chOff x="0" y="0"/>
              <a:chExt cx="4340407" cy="1492565"/>
            </a:xfrm>
          </p:grpSpPr>
          <p:sp>
            <p:nvSpPr>
              <p:cNvPr id="4" name="Freeform 4"/>
              <p:cNvSpPr/>
              <p:nvPr/>
            </p:nvSpPr>
            <p:spPr>
              <a:xfrm>
                <a:off x="31750" y="31750"/>
                <a:ext cx="4276907" cy="1429065"/>
              </a:xfrm>
              <a:custGeom>
                <a:avLst/>
                <a:gdLst/>
                <a:ahLst/>
                <a:cxnLst/>
                <a:rect l="l" t="t" r="r" b="b"/>
                <a:pathLst>
                  <a:path w="4276907" h="1429065">
                    <a:moveTo>
                      <a:pt x="4184197" y="1429065"/>
                    </a:moveTo>
                    <a:lnTo>
                      <a:pt x="92710" y="1429065"/>
                    </a:lnTo>
                    <a:cubicBezTo>
                      <a:pt x="41910" y="1429065"/>
                      <a:pt x="0" y="1387155"/>
                      <a:pt x="0" y="1336355"/>
                    </a:cubicBezTo>
                    <a:lnTo>
                      <a:pt x="0" y="92710"/>
                    </a:lnTo>
                    <a:cubicBezTo>
                      <a:pt x="0" y="41910"/>
                      <a:pt x="41910" y="0"/>
                      <a:pt x="92710" y="0"/>
                    </a:cubicBezTo>
                    <a:lnTo>
                      <a:pt x="4182927" y="0"/>
                    </a:lnTo>
                    <a:cubicBezTo>
                      <a:pt x="4233727" y="0"/>
                      <a:pt x="4275637" y="41910"/>
                      <a:pt x="4275637" y="92710"/>
                    </a:cubicBezTo>
                    <a:lnTo>
                      <a:pt x="4275637" y="1335085"/>
                    </a:lnTo>
                    <a:cubicBezTo>
                      <a:pt x="4276907" y="1387155"/>
                      <a:pt x="4234997" y="1429065"/>
                      <a:pt x="4184197" y="1429065"/>
                    </a:cubicBezTo>
                    <a:close/>
                  </a:path>
                </a:pathLst>
              </a:custGeom>
              <a:solidFill>
                <a:srgbClr val="000000"/>
              </a:solidFill>
            </p:spPr>
          </p:sp>
          <p:sp>
            <p:nvSpPr>
              <p:cNvPr id="5" name="Freeform 5"/>
              <p:cNvSpPr/>
              <p:nvPr/>
            </p:nvSpPr>
            <p:spPr>
              <a:xfrm>
                <a:off x="0" y="0"/>
                <a:ext cx="4340407" cy="1492565"/>
              </a:xfrm>
              <a:custGeom>
                <a:avLst/>
                <a:gdLst/>
                <a:ahLst/>
                <a:cxnLst/>
                <a:rect l="l" t="t" r="r" b="b"/>
                <a:pathLst>
                  <a:path w="4340407" h="1492565">
                    <a:moveTo>
                      <a:pt x="4215947" y="59690"/>
                    </a:moveTo>
                    <a:cubicBezTo>
                      <a:pt x="4251507" y="59690"/>
                      <a:pt x="4280717" y="88900"/>
                      <a:pt x="4280717" y="124460"/>
                    </a:cubicBezTo>
                    <a:lnTo>
                      <a:pt x="4280717" y="1368105"/>
                    </a:lnTo>
                    <a:cubicBezTo>
                      <a:pt x="4280717" y="1403665"/>
                      <a:pt x="4251507" y="1432875"/>
                      <a:pt x="4215947" y="1432875"/>
                    </a:cubicBezTo>
                    <a:lnTo>
                      <a:pt x="124460" y="1432875"/>
                    </a:lnTo>
                    <a:cubicBezTo>
                      <a:pt x="88900" y="1432875"/>
                      <a:pt x="59690" y="1403665"/>
                      <a:pt x="59690" y="1368105"/>
                    </a:cubicBezTo>
                    <a:lnTo>
                      <a:pt x="59690" y="124460"/>
                    </a:lnTo>
                    <a:cubicBezTo>
                      <a:pt x="59690" y="88900"/>
                      <a:pt x="88900" y="59690"/>
                      <a:pt x="124460" y="59690"/>
                    </a:cubicBezTo>
                    <a:lnTo>
                      <a:pt x="4215947" y="59690"/>
                    </a:lnTo>
                    <a:moveTo>
                      <a:pt x="4215947" y="0"/>
                    </a:moveTo>
                    <a:lnTo>
                      <a:pt x="124460" y="0"/>
                    </a:lnTo>
                    <a:cubicBezTo>
                      <a:pt x="55880" y="0"/>
                      <a:pt x="0" y="55880"/>
                      <a:pt x="0" y="124460"/>
                    </a:cubicBezTo>
                    <a:lnTo>
                      <a:pt x="0" y="1368105"/>
                    </a:lnTo>
                    <a:cubicBezTo>
                      <a:pt x="0" y="1436685"/>
                      <a:pt x="55880" y="1492565"/>
                      <a:pt x="124460" y="1492565"/>
                    </a:cubicBezTo>
                    <a:lnTo>
                      <a:pt x="4215947" y="1492565"/>
                    </a:lnTo>
                    <a:cubicBezTo>
                      <a:pt x="4284527" y="1492565"/>
                      <a:pt x="4340407" y="1436685"/>
                      <a:pt x="4340407" y="1368105"/>
                    </a:cubicBezTo>
                    <a:lnTo>
                      <a:pt x="4340407" y="124460"/>
                    </a:lnTo>
                    <a:cubicBezTo>
                      <a:pt x="4340407" y="55880"/>
                      <a:pt x="4284527" y="0"/>
                      <a:pt x="4215947" y="0"/>
                    </a:cubicBezTo>
                    <a:close/>
                  </a:path>
                </a:pathLst>
              </a:custGeom>
              <a:solidFill>
                <a:srgbClr val="000000"/>
              </a:solidFill>
            </p:spPr>
          </p:sp>
        </p:grpSp>
        <p:grpSp>
          <p:nvGrpSpPr>
            <p:cNvPr id="6" name="Group 6"/>
            <p:cNvGrpSpPr/>
            <p:nvPr/>
          </p:nvGrpSpPr>
          <p:grpSpPr>
            <a:xfrm>
              <a:off x="0" y="0"/>
              <a:ext cx="6761103" cy="2324987"/>
              <a:chOff x="0" y="0"/>
              <a:chExt cx="4340407" cy="1492565"/>
            </a:xfrm>
          </p:grpSpPr>
          <p:sp>
            <p:nvSpPr>
              <p:cNvPr id="7" name="Freeform 7"/>
              <p:cNvSpPr/>
              <p:nvPr/>
            </p:nvSpPr>
            <p:spPr>
              <a:xfrm>
                <a:off x="31750" y="31750"/>
                <a:ext cx="4276907" cy="1429065"/>
              </a:xfrm>
              <a:custGeom>
                <a:avLst/>
                <a:gdLst/>
                <a:ahLst/>
                <a:cxnLst/>
                <a:rect l="l" t="t" r="r" b="b"/>
                <a:pathLst>
                  <a:path w="4276907" h="1429065">
                    <a:moveTo>
                      <a:pt x="4184197" y="1429065"/>
                    </a:moveTo>
                    <a:lnTo>
                      <a:pt x="92710" y="1429065"/>
                    </a:lnTo>
                    <a:cubicBezTo>
                      <a:pt x="41910" y="1429065"/>
                      <a:pt x="0" y="1387155"/>
                      <a:pt x="0" y="1336355"/>
                    </a:cubicBezTo>
                    <a:lnTo>
                      <a:pt x="0" y="92710"/>
                    </a:lnTo>
                    <a:cubicBezTo>
                      <a:pt x="0" y="41910"/>
                      <a:pt x="41910" y="0"/>
                      <a:pt x="92710" y="0"/>
                    </a:cubicBezTo>
                    <a:lnTo>
                      <a:pt x="4182927" y="0"/>
                    </a:lnTo>
                    <a:cubicBezTo>
                      <a:pt x="4233727" y="0"/>
                      <a:pt x="4275637" y="41910"/>
                      <a:pt x="4275637" y="92710"/>
                    </a:cubicBezTo>
                    <a:lnTo>
                      <a:pt x="4275637" y="1335085"/>
                    </a:lnTo>
                    <a:cubicBezTo>
                      <a:pt x="4276907" y="1387155"/>
                      <a:pt x="4234997" y="1429065"/>
                      <a:pt x="4184197" y="1429065"/>
                    </a:cubicBezTo>
                    <a:close/>
                  </a:path>
                </a:pathLst>
              </a:custGeom>
              <a:solidFill>
                <a:srgbClr val="FFFFFF"/>
              </a:solidFill>
            </p:spPr>
          </p:sp>
          <p:sp>
            <p:nvSpPr>
              <p:cNvPr id="8" name="Freeform 8"/>
              <p:cNvSpPr/>
              <p:nvPr/>
            </p:nvSpPr>
            <p:spPr>
              <a:xfrm>
                <a:off x="0" y="0"/>
                <a:ext cx="4340407" cy="1492565"/>
              </a:xfrm>
              <a:custGeom>
                <a:avLst/>
                <a:gdLst/>
                <a:ahLst/>
                <a:cxnLst/>
                <a:rect l="l" t="t" r="r" b="b"/>
                <a:pathLst>
                  <a:path w="4340407" h="1492565">
                    <a:moveTo>
                      <a:pt x="4215947" y="59690"/>
                    </a:moveTo>
                    <a:cubicBezTo>
                      <a:pt x="4251507" y="59690"/>
                      <a:pt x="4280717" y="88900"/>
                      <a:pt x="4280717" y="124460"/>
                    </a:cubicBezTo>
                    <a:lnTo>
                      <a:pt x="4280717" y="1368105"/>
                    </a:lnTo>
                    <a:cubicBezTo>
                      <a:pt x="4280717" y="1403665"/>
                      <a:pt x="4251507" y="1432875"/>
                      <a:pt x="4215947" y="1432875"/>
                    </a:cubicBezTo>
                    <a:lnTo>
                      <a:pt x="124460" y="1432875"/>
                    </a:lnTo>
                    <a:cubicBezTo>
                      <a:pt x="88900" y="1432875"/>
                      <a:pt x="59690" y="1403665"/>
                      <a:pt x="59690" y="1368105"/>
                    </a:cubicBezTo>
                    <a:lnTo>
                      <a:pt x="59690" y="124460"/>
                    </a:lnTo>
                    <a:cubicBezTo>
                      <a:pt x="59690" y="88900"/>
                      <a:pt x="88900" y="59690"/>
                      <a:pt x="124460" y="59690"/>
                    </a:cubicBezTo>
                    <a:lnTo>
                      <a:pt x="4215947" y="59690"/>
                    </a:lnTo>
                    <a:moveTo>
                      <a:pt x="4215947" y="0"/>
                    </a:moveTo>
                    <a:lnTo>
                      <a:pt x="124460" y="0"/>
                    </a:lnTo>
                    <a:cubicBezTo>
                      <a:pt x="55880" y="0"/>
                      <a:pt x="0" y="55880"/>
                      <a:pt x="0" y="124460"/>
                    </a:cubicBezTo>
                    <a:lnTo>
                      <a:pt x="0" y="1368105"/>
                    </a:lnTo>
                    <a:cubicBezTo>
                      <a:pt x="0" y="1436685"/>
                      <a:pt x="55880" y="1492565"/>
                      <a:pt x="124460" y="1492565"/>
                    </a:cubicBezTo>
                    <a:lnTo>
                      <a:pt x="4215947" y="1492565"/>
                    </a:lnTo>
                    <a:cubicBezTo>
                      <a:pt x="4284527" y="1492565"/>
                      <a:pt x="4340407" y="1436685"/>
                      <a:pt x="4340407" y="1368105"/>
                    </a:cubicBezTo>
                    <a:lnTo>
                      <a:pt x="4340407" y="124460"/>
                    </a:lnTo>
                    <a:cubicBezTo>
                      <a:pt x="4340407" y="55880"/>
                      <a:pt x="4284527" y="0"/>
                      <a:pt x="4215947" y="0"/>
                    </a:cubicBezTo>
                    <a:close/>
                  </a:path>
                </a:pathLst>
              </a:custGeom>
              <a:solidFill>
                <a:srgbClr val="000000"/>
              </a:solidFill>
            </p:spPr>
          </p:sp>
        </p:grpSp>
      </p:grpSp>
      <p:sp>
        <p:nvSpPr>
          <p:cNvPr id="9" name="Freeform 9"/>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a:stretch>
          </a:blipFill>
        </p:spPr>
      </p:sp>
      <p:sp>
        <p:nvSpPr>
          <p:cNvPr id="10" name="TextBox 10"/>
          <p:cNvSpPr txBox="1"/>
          <p:nvPr/>
        </p:nvSpPr>
        <p:spPr>
          <a:xfrm>
            <a:off x="9477375" y="523875"/>
            <a:ext cx="8813482" cy="1457325"/>
          </a:xfrm>
          <a:prstGeom prst="rect">
            <a:avLst/>
          </a:prstGeom>
        </p:spPr>
        <p:txBody>
          <a:bodyPr lIns="0" tIns="0" rIns="0" bIns="0" rtlCol="0" anchor="t">
            <a:spAutoFit/>
          </a:bodyPr>
          <a:lstStyle/>
          <a:p>
            <a:pPr algn="ctr">
              <a:lnSpc>
                <a:spcPts val="10199"/>
              </a:lnSpc>
            </a:pPr>
            <a:r>
              <a:rPr lang="en-US" sz="8499">
                <a:solidFill>
                  <a:srgbClr val="000000"/>
                </a:solidFill>
                <a:latin typeface="可画动感隶书"/>
                <a:ea typeface="可画动感隶书"/>
                <a:cs typeface="可画动感隶书"/>
                <a:sym typeface="可画动感隶书"/>
              </a:rPr>
              <a:t>5.  意外</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3A0"/>
        </a:solidFill>
        <a:effectLst/>
      </p:bgPr>
    </p:bg>
    <p:spTree>
      <p:nvGrpSpPr>
        <p:cNvPr id="1" name=""/>
        <p:cNvGrpSpPr/>
        <p:nvPr/>
      </p:nvGrpSpPr>
      <p:grpSpPr>
        <a:xfrm>
          <a:off x="0" y="0"/>
          <a:ext cx="0" cy="0"/>
          <a:chOff x="0" y="0"/>
          <a:chExt cx="0" cy="0"/>
        </a:xfrm>
      </p:grpSpPr>
      <p:grpSp>
        <p:nvGrpSpPr>
          <p:cNvPr id="2" name="Group 2"/>
          <p:cNvGrpSpPr/>
          <p:nvPr/>
        </p:nvGrpSpPr>
        <p:grpSpPr>
          <a:xfrm>
            <a:off x="11770952" y="391785"/>
            <a:ext cx="4226328" cy="1589415"/>
            <a:chOff x="0" y="0"/>
            <a:chExt cx="5635104" cy="2694271"/>
          </a:xfrm>
        </p:grpSpPr>
        <p:grpSp>
          <p:nvGrpSpPr>
            <p:cNvPr id="3" name="Group 3"/>
            <p:cNvGrpSpPr/>
            <p:nvPr/>
          </p:nvGrpSpPr>
          <p:grpSpPr>
            <a:xfrm>
              <a:off x="208708" y="163478"/>
              <a:ext cx="5426397" cy="2530792"/>
              <a:chOff x="0" y="0"/>
              <a:chExt cx="3483569" cy="1624686"/>
            </a:xfrm>
          </p:grpSpPr>
          <p:sp>
            <p:nvSpPr>
              <p:cNvPr id="4" name="Freeform 4"/>
              <p:cNvSpPr/>
              <p:nvPr/>
            </p:nvSpPr>
            <p:spPr>
              <a:xfrm>
                <a:off x="31750" y="31750"/>
                <a:ext cx="3420069" cy="1561186"/>
              </a:xfrm>
              <a:custGeom>
                <a:avLst/>
                <a:gdLst/>
                <a:ahLst/>
                <a:cxnLst/>
                <a:rect l="l" t="t" r="r" b="b"/>
                <a:pathLst>
                  <a:path w="3420069" h="1561186">
                    <a:moveTo>
                      <a:pt x="3327359" y="1561186"/>
                    </a:moveTo>
                    <a:lnTo>
                      <a:pt x="92710" y="1561186"/>
                    </a:lnTo>
                    <a:cubicBezTo>
                      <a:pt x="41910" y="1561186"/>
                      <a:pt x="0" y="1519276"/>
                      <a:pt x="0" y="1468476"/>
                    </a:cubicBezTo>
                    <a:lnTo>
                      <a:pt x="0" y="92710"/>
                    </a:lnTo>
                    <a:cubicBezTo>
                      <a:pt x="0" y="41910"/>
                      <a:pt x="41910" y="0"/>
                      <a:pt x="92710" y="0"/>
                    </a:cubicBezTo>
                    <a:lnTo>
                      <a:pt x="3326089" y="0"/>
                    </a:lnTo>
                    <a:cubicBezTo>
                      <a:pt x="3376889" y="0"/>
                      <a:pt x="3418799" y="41910"/>
                      <a:pt x="3418799" y="92710"/>
                    </a:cubicBezTo>
                    <a:lnTo>
                      <a:pt x="3418799" y="1467206"/>
                    </a:lnTo>
                    <a:cubicBezTo>
                      <a:pt x="3420069" y="1519276"/>
                      <a:pt x="3378159" y="1561186"/>
                      <a:pt x="3327359" y="1561186"/>
                    </a:cubicBezTo>
                    <a:close/>
                  </a:path>
                </a:pathLst>
              </a:custGeom>
              <a:solidFill>
                <a:srgbClr val="000000"/>
              </a:solidFill>
            </p:spPr>
          </p:sp>
          <p:sp>
            <p:nvSpPr>
              <p:cNvPr id="5" name="Freeform 5"/>
              <p:cNvSpPr/>
              <p:nvPr/>
            </p:nvSpPr>
            <p:spPr>
              <a:xfrm>
                <a:off x="0" y="0"/>
                <a:ext cx="3483569" cy="1624686"/>
              </a:xfrm>
              <a:custGeom>
                <a:avLst/>
                <a:gdLst/>
                <a:ahLst/>
                <a:cxnLst/>
                <a:rect l="l" t="t" r="r" b="b"/>
                <a:pathLst>
                  <a:path w="3483569" h="1624686">
                    <a:moveTo>
                      <a:pt x="3359109" y="59690"/>
                    </a:moveTo>
                    <a:cubicBezTo>
                      <a:pt x="3394669" y="59690"/>
                      <a:pt x="3423879" y="88900"/>
                      <a:pt x="3423879" y="124460"/>
                    </a:cubicBezTo>
                    <a:lnTo>
                      <a:pt x="3423879" y="1500226"/>
                    </a:lnTo>
                    <a:cubicBezTo>
                      <a:pt x="3423879" y="1535786"/>
                      <a:pt x="3394669" y="1564996"/>
                      <a:pt x="3359109" y="1564996"/>
                    </a:cubicBezTo>
                    <a:lnTo>
                      <a:pt x="124460" y="1564996"/>
                    </a:lnTo>
                    <a:cubicBezTo>
                      <a:pt x="88900" y="1564996"/>
                      <a:pt x="59690" y="1535786"/>
                      <a:pt x="59690" y="1500226"/>
                    </a:cubicBezTo>
                    <a:lnTo>
                      <a:pt x="59690" y="124460"/>
                    </a:lnTo>
                    <a:cubicBezTo>
                      <a:pt x="59690" y="88900"/>
                      <a:pt x="88900" y="59690"/>
                      <a:pt x="124460" y="59690"/>
                    </a:cubicBezTo>
                    <a:lnTo>
                      <a:pt x="3359109" y="59690"/>
                    </a:lnTo>
                    <a:moveTo>
                      <a:pt x="3359109" y="0"/>
                    </a:moveTo>
                    <a:lnTo>
                      <a:pt x="124460" y="0"/>
                    </a:lnTo>
                    <a:cubicBezTo>
                      <a:pt x="55880" y="0"/>
                      <a:pt x="0" y="55880"/>
                      <a:pt x="0" y="124460"/>
                    </a:cubicBezTo>
                    <a:lnTo>
                      <a:pt x="0" y="1500226"/>
                    </a:lnTo>
                    <a:cubicBezTo>
                      <a:pt x="0" y="1568806"/>
                      <a:pt x="55880" y="1624686"/>
                      <a:pt x="124460" y="1624686"/>
                    </a:cubicBezTo>
                    <a:lnTo>
                      <a:pt x="3359109" y="1624686"/>
                    </a:lnTo>
                    <a:cubicBezTo>
                      <a:pt x="3427689" y="1624686"/>
                      <a:pt x="3483569" y="1568806"/>
                      <a:pt x="3483569" y="1500226"/>
                    </a:cubicBezTo>
                    <a:lnTo>
                      <a:pt x="3483569" y="124460"/>
                    </a:lnTo>
                    <a:cubicBezTo>
                      <a:pt x="3483569" y="55880"/>
                      <a:pt x="3427689" y="0"/>
                      <a:pt x="3359109" y="0"/>
                    </a:cubicBezTo>
                    <a:close/>
                  </a:path>
                </a:pathLst>
              </a:custGeom>
              <a:solidFill>
                <a:srgbClr val="000000"/>
              </a:solidFill>
            </p:spPr>
          </p:sp>
        </p:grpSp>
        <p:grpSp>
          <p:nvGrpSpPr>
            <p:cNvPr id="6" name="Group 6"/>
            <p:cNvGrpSpPr/>
            <p:nvPr/>
          </p:nvGrpSpPr>
          <p:grpSpPr>
            <a:xfrm>
              <a:off x="0" y="0"/>
              <a:ext cx="5445282" cy="2526431"/>
              <a:chOff x="0" y="0"/>
              <a:chExt cx="3495693" cy="1621886"/>
            </a:xfrm>
          </p:grpSpPr>
          <p:sp>
            <p:nvSpPr>
              <p:cNvPr id="7" name="Freeform 7"/>
              <p:cNvSpPr/>
              <p:nvPr/>
            </p:nvSpPr>
            <p:spPr>
              <a:xfrm>
                <a:off x="31750" y="31750"/>
                <a:ext cx="3432193" cy="1558386"/>
              </a:xfrm>
              <a:custGeom>
                <a:avLst/>
                <a:gdLst/>
                <a:ahLst/>
                <a:cxnLst/>
                <a:rect l="l" t="t" r="r" b="b"/>
                <a:pathLst>
                  <a:path w="3432193" h="1558386">
                    <a:moveTo>
                      <a:pt x="3339483" y="1558386"/>
                    </a:moveTo>
                    <a:lnTo>
                      <a:pt x="92710" y="1558386"/>
                    </a:lnTo>
                    <a:cubicBezTo>
                      <a:pt x="41910" y="1558386"/>
                      <a:pt x="0" y="1516476"/>
                      <a:pt x="0" y="1465676"/>
                    </a:cubicBezTo>
                    <a:lnTo>
                      <a:pt x="0" y="92710"/>
                    </a:lnTo>
                    <a:cubicBezTo>
                      <a:pt x="0" y="41910"/>
                      <a:pt x="41910" y="0"/>
                      <a:pt x="92710" y="0"/>
                    </a:cubicBezTo>
                    <a:lnTo>
                      <a:pt x="3338213" y="0"/>
                    </a:lnTo>
                    <a:cubicBezTo>
                      <a:pt x="3389013" y="0"/>
                      <a:pt x="3430923" y="41910"/>
                      <a:pt x="3430923" y="92710"/>
                    </a:cubicBezTo>
                    <a:lnTo>
                      <a:pt x="3430923" y="1464406"/>
                    </a:lnTo>
                    <a:cubicBezTo>
                      <a:pt x="3432193" y="1516476"/>
                      <a:pt x="3390283" y="1558386"/>
                      <a:pt x="3339483" y="1558386"/>
                    </a:cubicBezTo>
                    <a:close/>
                  </a:path>
                </a:pathLst>
              </a:custGeom>
              <a:solidFill>
                <a:srgbClr val="FFFFFF"/>
              </a:solidFill>
            </p:spPr>
          </p:sp>
          <p:sp>
            <p:nvSpPr>
              <p:cNvPr id="8" name="Freeform 8"/>
              <p:cNvSpPr/>
              <p:nvPr/>
            </p:nvSpPr>
            <p:spPr>
              <a:xfrm>
                <a:off x="0" y="0"/>
                <a:ext cx="3495693" cy="1621886"/>
              </a:xfrm>
              <a:custGeom>
                <a:avLst/>
                <a:gdLst/>
                <a:ahLst/>
                <a:cxnLst/>
                <a:rect l="l" t="t" r="r" b="b"/>
                <a:pathLst>
                  <a:path w="3495693" h="1621886">
                    <a:moveTo>
                      <a:pt x="3371233" y="59690"/>
                    </a:moveTo>
                    <a:cubicBezTo>
                      <a:pt x="3406793" y="59690"/>
                      <a:pt x="3436003" y="88900"/>
                      <a:pt x="3436003" y="124460"/>
                    </a:cubicBezTo>
                    <a:lnTo>
                      <a:pt x="3436003" y="1497426"/>
                    </a:lnTo>
                    <a:cubicBezTo>
                      <a:pt x="3436003" y="1532986"/>
                      <a:pt x="3406793" y="1562196"/>
                      <a:pt x="3371233" y="1562196"/>
                    </a:cubicBezTo>
                    <a:lnTo>
                      <a:pt x="124460" y="1562196"/>
                    </a:lnTo>
                    <a:cubicBezTo>
                      <a:pt x="88900" y="1562196"/>
                      <a:pt x="59690" y="1532986"/>
                      <a:pt x="59690" y="1497426"/>
                    </a:cubicBezTo>
                    <a:lnTo>
                      <a:pt x="59690" y="124460"/>
                    </a:lnTo>
                    <a:cubicBezTo>
                      <a:pt x="59690" y="88900"/>
                      <a:pt x="88900" y="59690"/>
                      <a:pt x="124460" y="59690"/>
                    </a:cubicBezTo>
                    <a:lnTo>
                      <a:pt x="3371233" y="59690"/>
                    </a:lnTo>
                    <a:moveTo>
                      <a:pt x="3371233" y="0"/>
                    </a:moveTo>
                    <a:lnTo>
                      <a:pt x="124460" y="0"/>
                    </a:lnTo>
                    <a:cubicBezTo>
                      <a:pt x="55880" y="0"/>
                      <a:pt x="0" y="55880"/>
                      <a:pt x="0" y="124460"/>
                    </a:cubicBezTo>
                    <a:lnTo>
                      <a:pt x="0" y="1497426"/>
                    </a:lnTo>
                    <a:cubicBezTo>
                      <a:pt x="0" y="1566006"/>
                      <a:pt x="55880" y="1621886"/>
                      <a:pt x="124460" y="1621886"/>
                    </a:cubicBezTo>
                    <a:lnTo>
                      <a:pt x="3371233" y="1621886"/>
                    </a:lnTo>
                    <a:cubicBezTo>
                      <a:pt x="3439813" y="1621886"/>
                      <a:pt x="3495693" y="1566006"/>
                      <a:pt x="3495693" y="1497426"/>
                    </a:cubicBezTo>
                    <a:lnTo>
                      <a:pt x="3495693" y="124460"/>
                    </a:lnTo>
                    <a:cubicBezTo>
                      <a:pt x="3495693" y="55880"/>
                      <a:pt x="3439813" y="0"/>
                      <a:pt x="3371233" y="0"/>
                    </a:cubicBezTo>
                    <a:close/>
                  </a:path>
                </a:pathLst>
              </a:custGeom>
              <a:solidFill>
                <a:srgbClr val="000000"/>
              </a:solidFill>
            </p:spPr>
          </p:sp>
        </p:grpSp>
      </p:grpSp>
      <p:pic>
        <p:nvPicPr>
          <p:cNvPr id="9" name="Picture 9"/>
          <p:cNvPicPr>
            <a:picLocks noChangeAspect="1"/>
          </p:cNvPicPr>
          <p:nvPr/>
        </p:nvPicPr>
        <p:blipFill>
          <a:blip r:embed="rId3"/>
          <a:srcRect/>
          <a:stretch>
            <a:fillRect/>
          </a:stretch>
        </p:blipFill>
        <p:spPr>
          <a:xfrm>
            <a:off x="15997280" y="57833"/>
            <a:ext cx="1094058" cy="970867"/>
          </a:xfrm>
          <a:prstGeom prst="rect">
            <a:avLst/>
          </a:prstGeom>
        </p:spPr>
      </p:pic>
      <p:pic>
        <p:nvPicPr>
          <p:cNvPr id="10" name="Picture 10"/>
          <p:cNvPicPr>
            <a:picLocks noChangeAspect="1"/>
          </p:cNvPicPr>
          <p:nvPr/>
        </p:nvPicPr>
        <p:blipFill>
          <a:blip r:embed="rId4"/>
          <a:srcRect/>
          <a:stretch>
            <a:fillRect/>
          </a:stretch>
        </p:blipFill>
        <p:spPr>
          <a:xfrm rot="-487031">
            <a:off x="11385546" y="1461821"/>
            <a:ext cx="844997" cy="912033"/>
          </a:xfrm>
          <a:prstGeom prst="rect">
            <a:avLst/>
          </a:prstGeom>
        </p:spPr>
      </p:pic>
      <p:sp>
        <p:nvSpPr>
          <p:cNvPr id="11" name="Freeform 11"/>
          <p:cNvSpPr/>
          <p:nvPr/>
        </p:nvSpPr>
        <p:spPr>
          <a:xfrm>
            <a:off x="13116607" y="204253"/>
            <a:ext cx="1551012" cy="375063"/>
          </a:xfrm>
          <a:custGeom>
            <a:avLst/>
            <a:gdLst/>
            <a:ahLst/>
            <a:cxnLst/>
            <a:rect l="l" t="t" r="r" b="b"/>
            <a:pathLst>
              <a:path w="1551012" h="375063">
                <a:moveTo>
                  <a:pt x="0" y="0"/>
                </a:moveTo>
                <a:lnTo>
                  <a:pt x="1551012" y="0"/>
                </a:lnTo>
                <a:lnTo>
                  <a:pt x="1551012" y="375063"/>
                </a:lnTo>
                <a:lnTo>
                  <a:pt x="0" y="3750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7"/>
            <a:stretch>
              <a:fillRect/>
            </a:stretch>
          </a:blipFill>
        </p:spPr>
      </p:sp>
      <p:sp>
        <p:nvSpPr>
          <p:cNvPr id="13" name="TextBox 13"/>
          <p:cNvSpPr txBox="1"/>
          <p:nvPr/>
        </p:nvSpPr>
        <p:spPr>
          <a:xfrm>
            <a:off x="9477375" y="523875"/>
            <a:ext cx="8813482" cy="1457325"/>
          </a:xfrm>
          <a:prstGeom prst="rect">
            <a:avLst/>
          </a:prstGeom>
        </p:spPr>
        <p:txBody>
          <a:bodyPr lIns="0" tIns="0" rIns="0" bIns="0" rtlCol="0" anchor="t">
            <a:spAutoFit/>
          </a:bodyPr>
          <a:lstStyle/>
          <a:p>
            <a:pPr algn="ctr">
              <a:lnSpc>
                <a:spcPts val="10199"/>
              </a:lnSpc>
            </a:pPr>
            <a:r>
              <a:rPr lang="en-US" sz="8499">
                <a:solidFill>
                  <a:srgbClr val="000000"/>
                </a:solidFill>
                <a:latin typeface="可画动感隶书"/>
                <a:ea typeface="可画动感隶书"/>
                <a:cs typeface="可画动感隶书"/>
                <a:sym typeface="可画动感隶书"/>
              </a:rPr>
              <a:t>6. 轉彎</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BC7"/>
        </a:solidFill>
        <a:effectLst/>
      </p:bgPr>
    </p:bg>
    <p:spTree>
      <p:nvGrpSpPr>
        <p:cNvPr id="1" name=""/>
        <p:cNvGrpSpPr/>
        <p:nvPr/>
      </p:nvGrpSpPr>
      <p:grpSpPr>
        <a:xfrm>
          <a:off x="0" y="0"/>
          <a:ext cx="0" cy="0"/>
          <a:chOff x="0" y="0"/>
          <a:chExt cx="0" cy="0"/>
        </a:xfrm>
      </p:grpSpPr>
      <p:grpSp>
        <p:nvGrpSpPr>
          <p:cNvPr id="2" name="Group 2"/>
          <p:cNvGrpSpPr/>
          <p:nvPr/>
        </p:nvGrpSpPr>
        <p:grpSpPr>
          <a:xfrm>
            <a:off x="11785751" y="545915"/>
            <a:ext cx="4542107" cy="1320985"/>
            <a:chOff x="0" y="0"/>
            <a:chExt cx="8936192" cy="3266575"/>
          </a:xfrm>
        </p:grpSpPr>
        <p:sp>
          <p:nvSpPr>
            <p:cNvPr id="3" name="Freeform 3"/>
            <p:cNvSpPr/>
            <p:nvPr/>
          </p:nvSpPr>
          <p:spPr>
            <a:xfrm>
              <a:off x="31750" y="31750"/>
              <a:ext cx="8872693" cy="3203075"/>
            </a:xfrm>
            <a:custGeom>
              <a:avLst/>
              <a:gdLst/>
              <a:ahLst/>
              <a:cxnLst/>
              <a:rect l="l" t="t" r="r" b="b"/>
              <a:pathLst>
                <a:path w="8872693" h="3203075">
                  <a:moveTo>
                    <a:pt x="8779982" y="3203075"/>
                  </a:moveTo>
                  <a:lnTo>
                    <a:pt x="92710" y="3203075"/>
                  </a:lnTo>
                  <a:cubicBezTo>
                    <a:pt x="41910" y="3203075"/>
                    <a:pt x="0" y="3161165"/>
                    <a:pt x="0" y="3110365"/>
                  </a:cubicBezTo>
                  <a:lnTo>
                    <a:pt x="0" y="92710"/>
                  </a:lnTo>
                  <a:cubicBezTo>
                    <a:pt x="0" y="41910"/>
                    <a:pt x="41910" y="0"/>
                    <a:pt x="92710" y="0"/>
                  </a:cubicBezTo>
                  <a:lnTo>
                    <a:pt x="8778712" y="0"/>
                  </a:lnTo>
                  <a:cubicBezTo>
                    <a:pt x="8829512" y="0"/>
                    <a:pt x="8871422" y="41910"/>
                    <a:pt x="8871422" y="92710"/>
                  </a:cubicBezTo>
                  <a:lnTo>
                    <a:pt x="8871422" y="3109095"/>
                  </a:lnTo>
                  <a:cubicBezTo>
                    <a:pt x="8872693" y="3161165"/>
                    <a:pt x="8830782" y="3203075"/>
                    <a:pt x="8779982" y="3203075"/>
                  </a:cubicBezTo>
                  <a:close/>
                </a:path>
              </a:pathLst>
            </a:custGeom>
            <a:solidFill>
              <a:srgbClr val="000000"/>
            </a:solidFill>
          </p:spPr>
        </p:sp>
        <p:sp>
          <p:nvSpPr>
            <p:cNvPr id="4" name="Freeform 4"/>
            <p:cNvSpPr/>
            <p:nvPr/>
          </p:nvSpPr>
          <p:spPr>
            <a:xfrm>
              <a:off x="0" y="0"/>
              <a:ext cx="8936193" cy="3266575"/>
            </a:xfrm>
            <a:custGeom>
              <a:avLst/>
              <a:gdLst/>
              <a:ahLst/>
              <a:cxnLst/>
              <a:rect l="l" t="t" r="r" b="b"/>
              <a:pathLst>
                <a:path w="8936193" h="3266575">
                  <a:moveTo>
                    <a:pt x="8811732" y="59690"/>
                  </a:moveTo>
                  <a:cubicBezTo>
                    <a:pt x="8847293" y="59690"/>
                    <a:pt x="8876502" y="88900"/>
                    <a:pt x="8876502" y="124460"/>
                  </a:cubicBezTo>
                  <a:lnTo>
                    <a:pt x="8876502" y="3142115"/>
                  </a:lnTo>
                  <a:cubicBezTo>
                    <a:pt x="8876502" y="3177675"/>
                    <a:pt x="8847293" y="3206885"/>
                    <a:pt x="8811732" y="3206885"/>
                  </a:cubicBezTo>
                  <a:lnTo>
                    <a:pt x="124460" y="3206885"/>
                  </a:lnTo>
                  <a:cubicBezTo>
                    <a:pt x="88900" y="3206885"/>
                    <a:pt x="59690" y="3177675"/>
                    <a:pt x="59690" y="3142115"/>
                  </a:cubicBezTo>
                  <a:lnTo>
                    <a:pt x="59690" y="124460"/>
                  </a:lnTo>
                  <a:cubicBezTo>
                    <a:pt x="59690" y="88900"/>
                    <a:pt x="88900" y="59690"/>
                    <a:pt x="124460" y="59690"/>
                  </a:cubicBezTo>
                  <a:lnTo>
                    <a:pt x="8811733" y="59690"/>
                  </a:lnTo>
                  <a:moveTo>
                    <a:pt x="8811733" y="0"/>
                  </a:moveTo>
                  <a:lnTo>
                    <a:pt x="124460" y="0"/>
                  </a:lnTo>
                  <a:cubicBezTo>
                    <a:pt x="55880" y="0"/>
                    <a:pt x="0" y="55880"/>
                    <a:pt x="0" y="124460"/>
                  </a:cubicBezTo>
                  <a:lnTo>
                    <a:pt x="0" y="3142115"/>
                  </a:lnTo>
                  <a:cubicBezTo>
                    <a:pt x="0" y="3210695"/>
                    <a:pt x="55880" y="3266575"/>
                    <a:pt x="124460" y="3266575"/>
                  </a:cubicBezTo>
                  <a:lnTo>
                    <a:pt x="8811733" y="3266575"/>
                  </a:lnTo>
                  <a:cubicBezTo>
                    <a:pt x="8880312" y="3266575"/>
                    <a:pt x="8936193" y="3210695"/>
                    <a:pt x="8936193" y="3142115"/>
                  </a:cubicBezTo>
                  <a:lnTo>
                    <a:pt x="8936193" y="124460"/>
                  </a:lnTo>
                  <a:cubicBezTo>
                    <a:pt x="8936193" y="55880"/>
                    <a:pt x="8880312" y="0"/>
                    <a:pt x="8811733" y="0"/>
                  </a:cubicBezTo>
                  <a:close/>
                </a:path>
              </a:pathLst>
            </a:custGeom>
            <a:solidFill>
              <a:srgbClr val="000000"/>
            </a:solidFill>
          </p:spPr>
        </p:sp>
      </p:grpSp>
      <p:grpSp>
        <p:nvGrpSpPr>
          <p:cNvPr id="5" name="Group 5"/>
          <p:cNvGrpSpPr/>
          <p:nvPr/>
        </p:nvGrpSpPr>
        <p:grpSpPr>
          <a:xfrm>
            <a:off x="11650999" y="536390"/>
            <a:ext cx="4611089" cy="1193696"/>
            <a:chOff x="0" y="0"/>
            <a:chExt cx="9071908" cy="3155227"/>
          </a:xfrm>
        </p:grpSpPr>
        <p:sp>
          <p:nvSpPr>
            <p:cNvPr id="6" name="Freeform 6"/>
            <p:cNvSpPr/>
            <p:nvPr/>
          </p:nvSpPr>
          <p:spPr>
            <a:xfrm>
              <a:off x="31750" y="31750"/>
              <a:ext cx="9008408" cy="3091727"/>
            </a:xfrm>
            <a:custGeom>
              <a:avLst/>
              <a:gdLst/>
              <a:ahLst/>
              <a:cxnLst/>
              <a:rect l="l" t="t" r="r" b="b"/>
              <a:pathLst>
                <a:path w="9008408" h="3091727">
                  <a:moveTo>
                    <a:pt x="8915698" y="3091727"/>
                  </a:moveTo>
                  <a:lnTo>
                    <a:pt x="92710" y="3091727"/>
                  </a:lnTo>
                  <a:cubicBezTo>
                    <a:pt x="41910" y="3091727"/>
                    <a:pt x="0" y="3049817"/>
                    <a:pt x="0" y="2999017"/>
                  </a:cubicBezTo>
                  <a:lnTo>
                    <a:pt x="0" y="92710"/>
                  </a:lnTo>
                  <a:cubicBezTo>
                    <a:pt x="0" y="41910"/>
                    <a:pt x="41910" y="0"/>
                    <a:pt x="92710" y="0"/>
                  </a:cubicBezTo>
                  <a:lnTo>
                    <a:pt x="8914428" y="0"/>
                  </a:lnTo>
                  <a:cubicBezTo>
                    <a:pt x="8965228" y="0"/>
                    <a:pt x="9007139" y="41910"/>
                    <a:pt x="9007139" y="92710"/>
                  </a:cubicBezTo>
                  <a:lnTo>
                    <a:pt x="9007139" y="2997747"/>
                  </a:lnTo>
                  <a:cubicBezTo>
                    <a:pt x="9008408" y="3049817"/>
                    <a:pt x="8966498" y="3091727"/>
                    <a:pt x="8915698" y="3091727"/>
                  </a:cubicBezTo>
                  <a:close/>
                </a:path>
              </a:pathLst>
            </a:custGeom>
            <a:solidFill>
              <a:srgbClr val="FFFFFF"/>
            </a:solidFill>
          </p:spPr>
        </p:sp>
        <p:sp>
          <p:nvSpPr>
            <p:cNvPr id="7" name="Freeform 7"/>
            <p:cNvSpPr/>
            <p:nvPr/>
          </p:nvSpPr>
          <p:spPr>
            <a:xfrm>
              <a:off x="0" y="0"/>
              <a:ext cx="9071908" cy="3155227"/>
            </a:xfrm>
            <a:custGeom>
              <a:avLst/>
              <a:gdLst/>
              <a:ahLst/>
              <a:cxnLst/>
              <a:rect l="l" t="t" r="r" b="b"/>
              <a:pathLst>
                <a:path w="9071908" h="3155227">
                  <a:moveTo>
                    <a:pt x="8947448" y="59690"/>
                  </a:moveTo>
                  <a:cubicBezTo>
                    <a:pt x="8983008" y="59690"/>
                    <a:pt x="9012218" y="88900"/>
                    <a:pt x="9012218" y="124460"/>
                  </a:cubicBezTo>
                  <a:lnTo>
                    <a:pt x="9012218" y="3030767"/>
                  </a:lnTo>
                  <a:cubicBezTo>
                    <a:pt x="9012218" y="3066327"/>
                    <a:pt x="8983008" y="3095537"/>
                    <a:pt x="8947448" y="3095537"/>
                  </a:cubicBezTo>
                  <a:lnTo>
                    <a:pt x="124460" y="3095537"/>
                  </a:lnTo>
                  <a:cubicBezTo>
                    <a:pt x="88900" y="3095537"/>
                    <a:pt x="59690" y="3066327"/>
                    <a:pt x="59690" y="3030767"/>
                  </a:cubicBezTo>
                  <a:lnTo>
                    <a:pt x="59690" y="124460"/>
                  </a:lnTo>
                  <a:cubicBezTo>
                    <a:pt x="59690" y="88900"/>
                    <a:pt x="88900" y="59690"/>
                    <a:pt x="124460" y="59690"/>
                  </a:cubicBezTo>
                  <a:lnTo>
                    <a:pt x="8947448" y="59690"/>
                  </a:lnTo>
                  <a:moveTo>
                    <a:pt x="8947448" y="0"/>
                  </a:moveTo>
                  <a:lnTo>
                    <a:pt x="124460" y="0"/>
                  </a:lnTo>
                  <a:cubicBezTo>
                    <a:pt x="55880" y="0"/>
                    <a:pt x="0" y="55880"/>
                    <a:pt x="0" y="124460"/>
                  </a:cubicBezTo>
                  <a:lnTo>
                    <a:pt x="0" y="3030767"/>
                  </a:lnTo>
                  <a:cubicBezTo>
                    <a:pt x="0" y="3099347"/>
                    <a:pt x="55880" y="3155227"/>
                    <a:pt x="124460" y="3155227"/>
                  </a:cubicBezTo>
                  <a:lnTo>
                    <a:pt x="8947448" y="3155227"/>
                  </a:lnTo>
                  <a:cubicBezTo>
                    <a:pt x="9016028" y="3155227"/>
                    <a:pt x="9071908" y="3099347"/>
                    <a:pt x="9071908" y="3030767"/>
                  </a:cubicBezTo>
                  <a:lnTo>
                    <a:pt x="9071908" y="124460"/>
                  </a:lnTo>
                  <a:cubicBezTo>
                    <a:pt x="9071908" y="55880"/>
                    <a:pt x="9016028" y="0"/>
                    <a:pt x="8947448" y="0"/>
                  </a:cubicBezTo>
                  <a:close/>
                </a:path>
              </a:pathLst>
            </a:custGeom>
            <a:solidFill>
              <a:srgbClr val="000000"/>
            </a:solidFill>
          </p:spPr>
        </p:sp>
      </p:grpSp>
      <p:sp>
        <p:nvSpPr>
          <p:cNvPr id="8" name="TextBox 8"/>
          <p:cNvSpPr txBox="1"/>
          <p:nvPr/>
        </p:nvSpPr>
        <p:spPr>
          <a:xfrm>
            <a:off x="9477375" y="523875"/>
            <a:ext cx="8813941" cy="1126399"/>
          </a:xfrm>
          <a:prstGeom prst="rect">
            <a:avLst/>
          </a:prstGeom>
        </p:spPr>
        <p:txBody>
          <a:bodyPr lIns="0" tIns="0" rIns="0" bIns="0" rtlCol="0" anchor="t">
            <a:spAutoFit/>
          </a:bodyPr>
          <a:lstStyle/>
          <a:p>
            <a:pPr algn="ctr">
              <a:lnSpc>
                <a:spcPts val="10199"/>
              </a:lnSpc>
            </a:pPr>
            <a:r>
              <a:rPr lang="en-US" sz="8499" dirty="0">
                <a:solidFill>
                  <a:srgbClr val="000000"/>
                </a:solidFill>
                <a:latin typeface="可画动感隶书"/>
                <a:ea typeface="可画动感隶书"/>
                <a:cs typeface="可画动感隶书"/>
                <a:sym typeface="可画动感隶书"/>
              </a:rPr>
              <a:t>7. 結</a:t>
            </a:r>
            <a:r>
              <a:rPr lang="zh-TW" altLang="en-US" sz="8499" dirty="0">
                <a:solidFill>
                  <a:srgbClr val="000000"/>
                </a:solidFill>
                <a:latin typeface="可画动感隶书"/>
                <a:ea typeface="可画动感隶书"/>
                <a:cs typeface="可画动感隶书"/>
                <a:sym typeface="可画动感隶书"/>
              </a:rPr>
              <a:t>局</a:t>
            </a:r>
            <a:endParaRPr lang="en-US" sz="8499" dirty="0">
              <a:solidFill>
                <a:srgbClr val="000000"/>
              </a:solidFill>
              <a:latin typeface="可画动感隶书"/>
              <a:ea typeface="可画动感隶书"/>
              <a:cs typeface="可画动感隶书"/>
              <a:sym typeface="可画动感隶书"/>
            </a:endParaRPr>
          </a:p>
        </p:txBody>
      </p:sp>
      <p:sp>
        <p:nvSpPr>
          <p:cNvPr id="9" name="Freeform 9"/>
          <p:cNvSpPr/>
          <p:nvPr/>
        </p:nvSpPr>
        <p:spPr>
          <a:xfrm rot="1754462">
            <a:off x="11135670" y="1427025"/>
            <a:ext cx="1300163" cy="602803"/>
          </a:xfrm>
          <a:custGeom>
            <a:avLst/>
            <a:gdLst/>
            <a:ahLst/>
            <a:cxnLst/>
            <a:rect l="l" t="t" r="r" b="b"/>
            <a:pathLst>
              <a:path w="1300163" h="602803">
                <a:moveTo>
                  <a:pt x="0" y="0"/>
                </a:moveTo>
                <a:lnTo>
                  <a:pt x="1300163" y="0"/>
                </a:lnTo>
                <a:lnTo>
                  <a:pt x="1300163" y="602803"/>
                </a:lnTo>
                <a:lnTo>
                  <a:pt x="0" y="6028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754462">
            <a:off x="15593757" y="286985"/>
            <a:ext cx="1336664" cy="619726"/>
          </a:xfrm>
          <a:custGeom>
            <a:avLst/>
            <a:gdLst/>
            <a:ahLst/>
            <a:cxnLst/>
            <a:rect l="l" t="t" r="r" b="b"/>
            <a:pathLst>
              <a:path w="1336664" h="619726">
                <a:moveTo>
                  <a:pt x="0" y="0"/>
                </a:moveTo>
                <a:lnTo>
                  <a:pt x="1336664" y="0"/>
                </a:lnTo>
                <a:lnTo>
                  <a:pt x="1336664" y="619726"/>
                </a:lnTo>
                <a:lnTo>
                  <a:pt x="0" y="6197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5"/>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499</Words>
  <Application>Microsoft Office PowerPoint</Application>
  <PresentationFormat>自訂</PresentationFormat>
  <Paragraphs>27</Paragraphs>
  <Slides>10</Slides>
  <Notes>9</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10</vt:i4>
      </vt:variant>
    </vt:vector>
  </HeadingPairs>
  <TitlesOfParts>
    <vt:vector size="14" baseType="lpstr">
      <vt:lpstr>Arial</vt:lpstr>
      <vt:lpstr>Calibri</vt:lpstr>
      <vt:lpstr>可画动感隶书</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冒險故事</dc:title>
  <cp:lastModifiedBy>靖嫺 賴</cp:lastModifiedBy>
  <cp:revision>3</cp:revision>
  <dcterms:created xsi:type="dcterms:W3CDTF">2006-08-16T00:00:00Z</dcterms:created>
  <dcterms:modified xsi:type="dcterms:W3CDTF">2024-10-22T04:03:17Z</dcterms:modified>
  <dc:identifier>DAGTdz16wEo</dc:identifier>
</cp:coreProperties>
</file>